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tags+xml" PartName="/ppt/tags/tag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x-fontdata" PartName="/ppt/fonts/font7.fntdata"/>
  <Override ContentType="application/x-fontdata" PartName="/ppt/fonts/font8.fntdata"/>
  <Override ContentType="application/x-fontdata" PartName="/ppt/fonts/font9.fntdata"/>
  <Override ContentType="application/x-fontdata" PartName="/ppt/fonts/font10.fntdata"/>
  <Override ContentType="application/x-fontdata" PartName="/ppt/fonts/font11.fntdata"/>
  <Override ContentType="application/vnd.openxmlformats-officedocument.presentationml.tags+xml" PartName="/ppt/tags/tag6.xml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/ppt/media/image1.jpeg" Type="http://schemas.openxmlformats.org/officeDocument/2006/relationships/image"/><Relationship Id="rId2" Target="/ppt/media/image2.png" Type="http://schemas.openxmlformats.org/officeDocument/2006/relationships/image"/><Relationship Id="rId3" Target="/ppt/media/image3.png" Type="http://schemas.openxmlformats.org/officeDocument/2006/relationships/image"/><Relationship Id="rId4" Target="/ppt/media/image4.png" Type="http://schemas.openxmlformats.org/officeDocument/2006/relationships/image"/><Relationship Id="rId5" Target="/ppt/media/image5.png" Type="http://schemas.openxmlformats.org/officeDocument/2006/relationships/image"/><Relationship Id="rId6" Target="/ppt/media/image6.png" Type="http://schemas.openxmlformats.org/officeDocument/2006/relationships/image"/><Relationship Id="rId7" Target="/ppt/media/image7.png" Type="http://schemas.openxmlformats.org/officeDocument/2006/relationships/image"/><Relationship Id="rId8" Target="/ppt/media/image8.png" Type="http://schemas.openxmlformats.org/officeDocument/2006/relationships/image"/><Relationship Id="rId9" Target="/ppt/media/image9.png" Type="http://schemas.openxmlformats.org/officeDocument/2006/relationships/image"/><Relationship Id="rId10" Target="/ppt/media/image10.png" Type="http://schemas.openxmlformats.org/officeDocument/2006/relationships/image"/><Relationship Id="rId11" Target="/ppt/media/image11.png" Type="http://schemas.openxmlformats.org/officeDocument/2006/relationships/image"/><Relationship Id="rId12" Target="/ppt/media/image12.png" Type="http://schemas.openxmlformats.org/officeDocument/2006/relationships/image"/><Relationship Id="rId13" Target="/ppt/media/image13.png" Type="http://schemas.openxmlformats.org/officeDocument/2006/relationships/image"/><Relationship Id="rId14" Target="/ppt/media/image14.png" Type="http://schemas.openxmlformats.org/officeDocument/2006/relationships/image"/><Relationship Id="rId15" Target="/ppt/media/image15.png" Type="http://schemas.openxmlformats.org/officeDocument/2006/relationships/image"/><Relationship Id="rId16" Target="ppt/media/img_cc_black.png" Type="http://schemas.openxmlformats.org/officeDocument/2006/relationships/image"/><Relationship Id="rId17" Target="ppt/presentation.xml" Type="http://schemas.openxmlformats.org/officeDocument/2006/relationships/officeDocument"/><Relationship Id="rId18" Target="docProps/core.xml" Type="http://schemas.openxmlformats.org/package/2006/relationships/metadata/core-properties"/><Relationship Id="rId19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9144000" cy="5143500"/>
  <p:embeddedFontLst>
    <p:embeddedFont>
      <p:font typeface="Raleway"/>
      <p:regular r:id="rId22"/>
      <p:bold r:id="rId24"/>
    </p:embeddedFont>
    <p:embeddedFont>
      <p:font typeface="Roboto"/>
      <p:regular r:id="rId25"/>
    </p:embeddedFont>
    <p:embeddedFont>
      <p:font typeface="Colaborate"/>
      <p:bold r:id="rId26"/>
    </p:embeddedFont>
    <p:embeddedFont>
      <p:font typeface="Arvo"/>
      <p:regular r:id="rId27"/>
    </p:embeddedFont>
    <p:embeddedFont>
      <p:font typeface="Raleway-demi_bold"/>
      <p:regular r:id="rId23"/>
    </p:embeddedFont>
    <p:embeddedFont>
      <p:font typeface="Jura-medium"/>
      <p:regular r:id="rId29"/>
    </p:embeddedFont>
    <p:embeddedFont>
      <p:font typeface="Jura"/>
      <p:regular r:id="rId28"/>
      <p:bold r:id="rId30"/>
    </p:embeddedFont>
    <p:embeddedFont>
      <p:font typeface="ChunkFive"/>
      <p:regular r:id="rId31"/>
    </p:embeddedFont>
    <p:embeddedFont>
      <p:font typeface="Averia Serif Libre"/>
      <p:regular r:id="rId32"/>
    </p:embeddedFont>
  </p:embeddedFontLst>
  <p:custDataLst>
    <p:tags r:id="rId33"/>
  </p:custDataLst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notesMasters/notesMaster1.xml" Type="http://schemas.openxmlformats.org/officeDocument/2006/relationships/notesMaster"/><Relationship Id="rId4" Target="theme/theme2.xml" Type="http://schemas.openxmlformats.org/officeDocument/2006/relationships/theme"/><Relationship Id="rId5" Target="slides/slide1.xml" Type="http://schemas.openxmlformats.org/officeDocument/2006/relationships/slide"/><Relationship Id="rId6" Target="slides/slide2.xml" Type="http://schemas.openxmlformats.org/officeDocument/2006/relationships/slide"/><Relationship Id="rId7" Target="slides/slide3.xml" Type="http://schemas.openxmlformats.org/officeDocument/2006/relationships/slide"/><Relationship Id="rId8" Target="slides/slide4.xml" Type="http://schemas.openxmlformats.org/officeDocument/2006/relationships/slide"/><Relationship Id="rId9" Target="slides/slide5.xml" Type="http://schemas.openxmlformats.org/officeDocument/2006/relationships/slide"/><Relationship Id="rId10" Target="slides/slide6.xml" Type="http://schemas.openxmlformats.org/officeDocument/2006/relationships/slide"/><Relationship Id="rId11" Target="slides/slide7.xml" Type="http://schemas.openxmlformats.org/officeDocument/2006/relationships/slide"/><Relationship Id="rId12" Target="slides/slide8.xml" Type="http://schemas.openxmlformats.org/officeDocument/2006/relationships/slide"/><Relationship Id="rId13" Target="slides/slide9.xml" Type="http://schemas.openxmlformats.org/officeDocument/2006/relationships/slide"/><Relationship Id="rId14" Target="slides/slide10.xml" Type="http://schemas.openxmlformats.org/officeDocument/2006/relationships/slide"/><Relationship Id="rId15" Target="slides/slide11.xml" Type="http://schemas.openxmlformats.org/officeDocument/2006/relationships/slide"/><Relationship Id="rId16" Target="slides/slide12.xml" Type="http://schemas.openxmlformats.org/officeDocument/2006/relationships/slide"/><Relationship Id="rId17" Target="slides/slide13.xml" Type="http://schemas.openxmlformats.org/officeDocument/2006/relationships/slide"/><Relationship Id="rId18" Target="slides/slide14.xml" Type="http://schemas.openxmlformats.org/officeDocument/2006/relationships/slide"/><Relationship Id="rId19" Target="slides/slide15.xml" Type="http://schemas.openxmlformats.org/officeDocument/2006/relationships/slide"/><Relationship Id="rId20" Target="slides/slide16.xml" Type="http://schemas.openxmlformats.org/officeDocument/2006/relationships/slide"/><Relationship Id="rId21" Target="tableStyles.xml" Type="http://schemas.openxmlformats.org/officeDocument/2006/relationships/tableStyles"/><Relationship Id="rId22" Target="fonts/font1.fntdata" Type="http://schemas.openxmlformats.org/officeDocument/2006/relationships/font"/><Relationship Id="rId23" Target="fonts/font2.fntdata" Type="http://schemas.openxmlformats.org/officeDocument/2006/relationships/font"/><Relationship Id="rId24" Target="fonts/font3.fntdata" Type="http://schemas.openxmlformats.org/officeDocument/2006/relationships/font"/><Relationship Id="rId25" Target="fonts/font4.fntdata" Type="http://schemas.openxmlformats.org/officeDocument/2006/relationships/font"/><Relationship Id="rId26" Target="fonts/font5.fntdata" Type="http://schemas.openxmlformats.org/officeDocument/2006/relationships/font"/><Relationship Id="rId27" Target="fonts/font6.fntdata" Type="http://schemas.openxmlformats.org/officeDocument/2006/relationships/font"/><Relationship Id="rId28" Target="fonts/font7.fntdata" Type="http://schemas.openxmlformats.org/officeDocument/2006/relationships/font"/><Relationship Id="rId29" Target="fonts/font8.fntdata" Type="http://schemas.openxmlformats.org/officeDocument/2006/relationships/font"/><Relationship Id="rId30" Target="fonts/font9.fntdata" Type="http://schemas.openxmlformats.org/officeDocument/2006/relationships/font"/><Relationship Id="rId31" Target="fonts/font10.fntdata" Type="http://schemas.openxmlformats.org/officeDocument/2006/relationships/font"/><Relationship Id="rId32" Target="fonts/font11.fntdata" Type="http://schemas.openxmlformats.org/officeDocument/2006/relationships/font"/><Relationship Id="rId33" Target="tags/tag6.xml" Type="http://schemas.openxmlformats.org/officeDocument/2006/relationships/tags"/><Relationship Id="rId34" Target="presProps.xml" Type="http://schemas.openxmlformats.org/officeDocument/2006/relationships/presProps"/><Relationship Id="rId35" Target="viewProps.xml" Type="http://schemas.openxmlformats.org/officeDocument/2006/relationships/viewProps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2" Target="../tags/tag4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2" Target="../tags/tag5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2" Target="../tags/tag2.xml" Type="http://schemas.openxmlformats.org/officeDocument/2006/relationships/tags"/><Relationship Id="rId3" Target="../tags/tag3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false" type="title">
  <p:cSld name="Title Slide">
    <p:bg>
      <p:bgPr>
        <a:gradFill rotWithShape="1">
          <a:gsLst>
            <a:gs pos="0">
              <a:schemeClr val="accent3">
                <a:lumMod val="50000"/>
              </a:schemeClr>
            </a:gs>
            <a:gs pos="100000">
              <a:schemeClr val="accent1"/>
            </a:gs>
          </a:gsLst>
          <a:lin ang="33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43BCFBD0-E68C-48EC-A069-BF259DE366D7}">
                <a16:creationId xmlns:a16="http://schemas.microsoft.com/office/drawing/2010/main" id="{D1F70FBB-26DE-43B1-A61D-6634E8F6C0B5}"/>
              </a:ext>
            </a:extLst>
          </p:cNvPr>
          <p:cNvSpPr/>
          <p:nvPr/>
        </p:nvSpPr>
        <p:spPr>
          <a:xfrm flipH="false" flipV="false" rot="0">
            <a:off x="-14412" y="-2371"/>
            <a:ext cx="9155857" cy="515772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90749">
                <a:schemeClr val="tx2">
                  <a:lumMod val="90000"/>
                  <a:lumOff val="10000"/>
                </a:schemeClr>
              </a:gs>
              <a:gs pos="44053">
                <a:schemeClr val="accent3">
                  <a:lumMod val="50000"/>
                </a:schemeClr>
              </a:gs>
            </a:gsLst>
            <a:lin ang="156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E2594653-F0E4-4C6E-A19F-5963424120A1}">
                <a16:creationId xmlns:a16="http://schemas.microsoft.com/office/drawing/2010/main" id="{A8C296B8-0640-4330-B8E4-6D3FDB8007A9}"/>
              </a:ext>
            </a:extLst>
          </p:cNvPr>
          <p:cNvSpPr/>
          <p:nvPr/>
        </p:nvSpPr>
        <p:spPr>
          <a:xfrm flipH="false" flipV="false" rot="0">
            <a:off x="4692755" y="-14228"/>
            <a:ext cx="4451060" cy="5179070"/>
          </a:xfrm>
          <a:prstGeom prst="rect">
            <a:avLst/>
          </a:prstGeom>
          <a:gradFill rotWithShape="1">
            <a:gsLst>
              <a:gs pos="19824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204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>
            <a:extLst>
              <a:ext uri="{CFA94E4C-F0AC-412A-8F99-835A41E78930}">
                <a16:creationId xmlns:a16="http://schemas.microsoft.com/office/drawing/2010/main" id="{D66148F6-B65F-4137-9FC5-90FAF4A3FDB4}"/>
              </a:ext>
            </a:extLst>
          </p:cNvPr>
          <p:cNvSpPr/>
          <p:nvPr/>
        </p:nvSpPr>
        <p:spPr>
          <a:xfrm flipH="false" flipV="false" rot="0">
            <a:off x="-2555" y="14228"/>
            <a:ext cx="4451060" cy="5141919"/>
          </a:xfrm>
          <a:prstGeom prst="rect">
            <a:avLst/>
          </a:prstGeom>
          <a:gradFill rotWithShape="1">
            <a:gsLst>
              <a:gs pos="33921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972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>
            <a:extLst>
              <a:ext uri="{7F7EB919-B5D4-4ACA-AD31-7636372FBC33}">
                <a16:creationId xmlns:a16="http://schemas.microsoft.com/office/drawing/2010/main" id="{828D6534-E794-46D4-BB94-69A7C25FCC4F}"/>
              </a:ext>
            </a:extLst>
          </p:cNvPr>
          <p:cNvSpPr/>
          <p:nvPr/>
        </p:nvSpPr>
        <p:spPr>
          <a:xfrm flipH="false" flipV="false" rot="16200000">
            <a:off x="4725635" y="755732"/>
            <a:ext cx="4440973" cy="4362586"/>
          </a:xfrm>
          <a:custGeom>
            <a:avLst/>
            <a:gdLst/>
            <a:ahLst/>
            <a:cxnLst/>
            <a:rect b="b" l="0" r="r" t="0"/>
            <a:pathLst>
              <a:path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 rotWithShape="1">
            <a:gsLst>
              <a:gs pos="5286">
                <a:schemeClr val="accent6">
                  <a:alpha val="19000"/>
                </a:schemeClr>
              </a:gs>
              <a:gs pos="71366">
                <a:schemeClr val="bg1">
                  <a:alpha val="0"/>
                </a:schemeClr>
              </a:gs>
            </a:gsLst>
            <a:lin ang="168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>
            <a:extLst>
              <a:ext uri="{CC6A57E2-50AF-4B8A-9674-17C308408296}">
                <a16:creationId xmlns:a16="http://schemas.microsoft.com/office/drawing/2010/main" id="{E3E94BF2-C2CE-4CBA-9A71-6A2DADAE13AC}"/>
              </a:ext>
            </a:extLst>
          </p:cNvPr>
          <p:cNvSpPr/>
          <p:nvPr/>
        </p:nvSpPr>
        <p:spPr>
          <a:xfrm flipH="false" flipV="false" rot="0">
            <a:off x="4655169" y="-9525"/>
            <a:ext cx="4488830" cy="3931966"/>
          </a:xfrm>
          <a:custGeom>
            <a:avLst/>
            <a:gdLst/>
            <a:ahLst/>
            <a:cxnLst/>
            <a:rect b="b" l="0" r="r" t="0"/>
            <a:pathLst>
              <a:path h="3931967" w="4488831">
                <a:moveTo>
                  <a:pt x="2743595" y="0"/>
                </a:moveTo>
                <a:lnTo>
                  <a:pt x="4477273" y="18585"/>
                </a:lnTo>
                <a:lnTo>
                  <a:pt x="4488831" y="3931966"/>
                </a:lnTo>
                <a:lnTo>
                  <a:pt x="0" y="929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7999"/>
                </a:schemeClr>
              </a:gs>
              <a:gs pos="73568">
                <a:schemeClr val="bg1">
                  <a:alpha val="0"/>
                </a:schemeClr>
              </a:gs>
            </a:gsLst>
            <a:lin ang="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>
            <a:extLst>
              <a:ext uri="{F2F50DE1-6617-4DF0-AC54-D70C72344185}">
                <a16:creationId xmlns:a16="http://schemas.microsoft.com/office/drawing/2010/main" id="{A96280F4-86C7-458C-8163-4725B87E15AC}"/>
              </a:ext>
            </a:extLst>
          </p:cNvPr>
          <p:cNvSpPr/>
          <p:nvPr/>
        </p:nvSpPr>
        <p:spPr>
          <a:xfrm flipH="false" flipV="false" rot="16200000">
            <a:off x="4744606" y="755732"/>
            <a:ext cx="4440973" cy="4362586"/>
          </a:xfrm>
          <a:custGeom>
            <a:avLst/>
            <a:gdLst/>
            <a:ahLst/>
            <a:cxnLst/>
            <a:rect b="b" l="0" r="r" t="0"/>
            <a:pathLst>
              <a:path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 rotWithShape="1">
            <a:gsLst>
              <a:gs pos="2643">
                <a:schemeClr val="tx2">
                  <a:alpha val="65000"/>
                  <a:lumMod val="90000"/>
                  <a:lumOff val="10000"/>
                </a:schemeClr>
              </a:gs>
              <a:gs pos="73568">
                <a:schemeClr val="tx2">
                  <a:alpha val="0"/>
                  <a:lumMod val="75000"/>
                  <a:lumOff val="25000"/>
                </a:schemeClr>
              </a:gs>
            </a:gsLst>
            <a:lin ang="108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>
            <a:extLst>
              <a:ext uri="{515D73D9-2D1D-431C-86CB-1AB582155314}">
                <a16:creationId xmlns:a16="http://schemas.microsoft.com/office/drawing/2010/main" id="{6CA6A7F1-4855-4278-A858-C246BA06E6B7}"/>
              </a:ext>
            </a:extLst>
          </p:cNvPr>
          <p:cNvSpPr/>
          <p:nvPr/>
        </p:nvSpPr>
        <p:spPr>
          <a:xfrm flipH="false" flipV="false" rot="5400000">
            <a:off x="1955108" y="-1983591"/>
            <a:ext cx="5169963" cy="9108091"/>
          </a:xfrm>
          <a:custGeom>
            <a:avLst/>
            <a:gdLst/>
            <a:ahLst/>
            <a:cxnLst/>
            <a:rect b="b" l="0" r="r" t="0"/>
            <a:pathLst>
              <a:path h="9108091" w="5169963">
                <a:moveTo>
                  <a:pt x="5169963" y="0"/>
                </a:moveTo>
                <a:lnTo>
                  <a:pt x="5159224" y="9063751"/>
                </a:lnTo>
                <a:lnTo>
                  <a:pt x="0" y="9108091"/>
                </a:lnTo>
                <a:close/>
              </a:path>
            </a:pathLst>
          </a:custGeom>
          <a:gradFill rotWithShape="1">
            <a:gsLst>
              <a:gs pos="7930">
                <a:schemeClr val="bg2">
                  <a:alpha val="33999"/>
                  <a:lumMod val="50000"/>
                </a:schemeClr>
              </a:gs>
              <a:gs pos="45374">
                <a:schemeClr val="bg2">
                  <a:alpha val="5000"/>
                  <a:lumMod val="50000"/>
                </a:schemeClr>
              </a:gs>
            </a:gsLst>
            <a:lin ang="3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>
            <a:extLst>
              <a:ext uri="{9C9F848C-7AB6-49B3-A382-9734787FD5D6}">
                <a16:creationId xmlns:a16="http://schemas.microsoft.com/office/drawing/2010/main" id="{FA5E8901-FE50-44A5-A638-AEFF3D5B955E}"/>
              </a:ext>
            </a:extLst>
          </p:cNvPr>
          <p:cNvSpPr/>
          <p:nvPr/>
        </p:nvSpPr>
        <p:spPr>
          <a:xfrm flipH="false" flipV="false" rot="5400000">
            <a:off x="974448" y="-972261"/>
            <a:ext cx="5160099" cy="7114107"/>
          </a:xfrm>
          <a:custGeom>
            <a:avLst/>
            <a:gdLst/>
            <a:ahLst/>
            <a:cxnLst/>
            <a:rect b="b" l="0" r="r" t="0"/>
            <a:pathLst>
              <a:path h="7114108" w="5160100">
                <a:moveTo>
                  <a:pt x="4742739" y="0"/>
                </a:moveTo>
                <a:lnTo>
                  <a:pt x="2760274" y="7114108"/>
                </a:lnTo>
                <a:lnTo>
                  <a:pt x="0" y="4145154"/>
                </a:lnTo>
                <a:close/>
              </a:path>
            </a:pathLst>
          </a:custGeom>
          <a:gradFill rotWithShape="1">
            <a:gsLst>
              <a:gs pos="7930">
                <a:schemeClr val="bg2">
                  <a:alpha val="0"/>
                  <a:lumMod val="50000"/>
                </a:schemeClr>
              </a:gs>
              <a:gs pos="56828">
                <a:schemeClr val="bg2">
                  <a:alpha val="7999"/>
                  <a:lumMod val="50000"/>
                </a:schemeClr>
              </a:gs>
            </a:gsLst>
            <a:lin ang="98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>
            <a:extLst>
              <a:ext uri="{9F4EE322-1EE0-47BB-8440-A497EEFA42EC}">
                <a16:creationId xmlns:a16="http://schemas.microsoft.com/office/drawing/2010/main" id="{6DB2A528-5D3B-4D3C-B1DA-5F337E47FC52}"/>
              </a:ext>
            </a:extLst>
          </p:cNvPr>
          <p:cNvSpPr/>
          <p:nvPr/>
        </p:nvSpPr>
        <p:spPr>
          <a:xfrm flipH="false" flipV="false" rot="5400000">
            <a:off x="1069860" y="488982"/>
            <a:ext cx="4154797" cy="5083097"/>
          </a:xfrm>
          <a:custGeom>
            <a:avLst/>
            <a:gdLst/>
            <a:ahLst/>
            <a:cxnLst/>
            <a:rect b="b" l="0" r="r" t="0"/>
            <a:pathLst>
              <a:path h="5083098" w="4154797">
                <a:moveTo>
                  <a:pt x="1638354" y="0"/>
                </a:moveTo>
                <a:lnTo>
                  <a:pt x="4154797" y="2874177"/>
                </a:lnTo>
                <a:lnTo>
                  <a:pt x="0" y="5083098"/>
                </a:lnTo>
                <a:close/>
              </a:path>
            </a:pathLst>
          </a:custGeom>
          <a:gradFill rotWithShape="1">
            <a:gsLst>
              <a:gs pos="7930">
                <a:schemeClr val="tx2">
                  <a:alpha val="36000"/>
                  <a:lumMod val="90000"/>
                  <a:lumOff val="10000"/>
                </a:schemeClr>
              </a:gs>
              <a:gs pos="56828">
                <a:schemeClr val="tx2">
                  <a:alpha val="0"/>
                  <a:lumMod val="90000"/>
                  <a:lumOff val="10000"/>
                </a:schemeClr>
              </a:gs>
            </a:gsLst>
            <a:lin ang="98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>
            <a:extLst>
              <a:ext uri="{3B1E18D8-DA4E-4960-8EA9-419F3C29EECA}">
                <a16:creationId xmlns:a16="http://schemas.microsoft.com/office/drawing/2010/main" id="{8B110CE5-9839-4A06-B7E8-F34314E0268A}"/>
              </a:ext>
            </a:extLst>
          </p:cNvPr>
          <p:cNvSpPr/>
          <p:nvPr/>
        </p:nvSpPr>
        <p:spPr>
          <a:xfrm flipH="false" flipV="false" rot="0">
            <a:off x="4588969" y="4703"/>
            <a:ext cx="2427484" cy="2025625"/>
          </a:xfrm>
          <a:custGeom>
            <a:avLst/>
            <a:gdLst/>
            <a:ahLst/>
            <a:cxnLst/>
            <a:rect b="b" l="0" r="r" t="0"/>
            <a:pathLst>
              <a:path h="2025626" w="2427484">
                <a:moveTo>
                  <a:pt x="9525" y="0"/>
                </a:moveTo>
                <a:lnTo>
                  <a:pt x="75410" y="0"/>
                </a:lnTo>
                <a:lnTo>
                  <a:pt x="2427484" y="2025626"/>
                </a:lnTo>
                <a:close/>
              </a:path>
            </a:pathLst>
          </a:custGeom>
          <a:solidFill>
            <a:schemeClr val="accent3">
              <a:alpha val="20999"/>
              <a:lumMod val="7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>
            <a:extLst>
              <a:ext uri="{051D6D1A-022F-4CFB-92C1-7075521396EC}">
                <a16:creationId xmlns:a16="http://schemas.microsoft.com/office/drawing/2010/main" id="{C09B69AD-A962-45A1-A31B-92B65A6BCFC4}"/>
              </a:ext>
            </a:extLst>
          </p:cNvPr>
          <p:cNvSpPr/>
          <p:nvPr/>
        </p:nvSpPr>
        <p:spPr>
          <a:xfrm flipH="false" flipV="false" rot="0">
            <a:off x="-12238" y="-14228"/>
            <a:ext cx="7199675" cy="4069269"/>
          </a:xfrm>
          <a:custGeom>
            <a:avLst/>
            <a:gdLst/>
            <a:ahLst/>
            <a:cxnLst/>
            <a:rect b="b" l="0" r="r" t="0"/>
            <a:pathLst>
              <a:path h="4069270" w="7199675">
                <a:moveTo>
                  <a:pt x="0" y="18971"/>
                </a:moveTo>
                <a:lnTo>
                  <a:pt x="199314" y="0"/>
                </a:lnTo>
                <a:lnTo>
                  <a:pt x="7199676" y="4069270"/>
                </a:lnTo>
                <a:close/>
              </a:path>
            </a:pathLst>
          </a:custGeom>
          <a:solidFill>
            <a:schemeClr val="accent3">
              <a:alpha val="5000"/>
              <a:lumMod val="20000"/>
              <a:lumOff val="80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>
            <a:extLst>
              <a:ext uri="{7B364D6B-8915-4C0C-B530-C9FFC3947C7C}">
                <a16:creationId xmlns:a16="http://schemas.microsoft.com/office/drawing/2010/main" id="{77397186-343F-40E9-8ED7-4F3B96F9F778}"/>
              </a:ext>
            </a:extLst>
          </p:cNvPr>
          <p:cNvSpPr/>
          <p:nvPr/>
        </p:nvSpPr>
        <p:spPr>
          <a:xfrm flipH="false" flipV="false" rot="0">
            <a:off x="16415" y="2803116"/>
            <a:ext cx="2864614" cy="777651"/>
          </a:xfrm>
          <a:custGeom>
            <a:avLst/>
            <a:gdLst/>
            <a:ahLst/>
            <a:cxnLst/>
            <a:rect b="b" l="0" r="r" t="0"/>
            <a:pathLst>
              <a:path h="777651" w="2864614">
                <a:moveTo>
                  <a:pt x="0" y="94697"/>
                </a:moveTo>
                <a:lnTo>
                  <a:pt x="9485" y="0"/>
                </a:lnTo>
                <a:lnTo>
                  <a:pt x="2864614" y="777651"/>
                </a:lnTo>
                <a:close/>
              </a:path>
            </a:pathLst>
          </a:custGeom>
          <a:solidFill>
            <a:schemeClr val="accent3">
              <a:alpha val="1999"/>
              <a:lumMod val="20000"/>
              <a:lumOff val="80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>
            <a:extLst>
              <a:ext uri="{CE586FF6-C083-4F29-9C2D-3BA0B0C941E9}">
                <a16:creationId xmlns:a16="http://schemas.microsoft.com/office/drawing/2010/main" id="{EB46785E-036F-4C9C-BC93-8B3204637E90}"/>
              </a:ext>
            </a:extLst>
          </p:cNvPr>
          <p:cNvSpPr/>
          <p:nvPr/>
        </p:nvSpPr>
        <p:spPr>
          <a:xfrm flipH="true" flipV="false" rot="0">
            <a:off x="2956913" y="4742"/>
            <a:ext cx="2067834" cy="2371369"/>
          </a:xfrm>
          <a:custGeom>
            <a:avLst/>
            <a:gdLst/>
            <a:ahLst/>
            <a:cxnLst/>
            <a:rect b="b" l="0" r="r" t="0"/>
            <a:pathLst>
              <a:path h="2371370" w="2067834">
                <a:moveTo>
                  <a:pt x="1944523" y="0"/>
                </a:moveTo>
                <a:lnTo>
                  <a:pt x="2067834" y="9485"/>
                </a:lnTo>
                <a:lnTo>
                  <a:pt x="0" y="2371369"/>
                </a:lnTo>
                <a:close/>
              </a:path>
            </a:pathLst>
          </a:custGeom>
          <a:solidFill>
            <a:schemeClr val="tx2">
              <a:alpha val="100000"/>
              <a:lumMod val="90000"/>
              <a:lumOff val="10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>
            <a:extLst>
              <a:ext uri="{84719BDF-C797-429A-A06D-D960B0612DF6}">
                <a16:creationId xmlns:a16="http://schemas.microsoft.com/office/drawing/2010/main" id="{41C05401-015A-4CD5-B91E-B009AABC50FC}"/>
              </a:ext>
            </a:extLst>
          </p:cNvPr>
          <p:cNvSpPr/>
          <p:nvPr/>
        </p:nvSpPr>
        <p:spPr>
          <a:xfrm flipH="false" flipV="false" rot="0">
            <a:off x="6419112" y="2451996"/>
            <a:ext cx="2712846" cy="2703400"/>
          </a:xfrm>
          <a:custGeom>
            <a:avLst/>
            <a:gdLst/>
            <a:ahLst/>
            <a:cxnLst/>
            <a:rect b="b" l="0" r="r" t="0"/>
            <a:pathLst>
              <a:path h="2703400" w="2712846">
                <a:moveTo>
                  <a:pt x="0" y="0"/>
                </a:moveTo>
                <a:lnTo>
                  <a:pt x="2712846" y="2693875"/>
                </a:lnTo>
                <a:lnTo>
                  <a:pt x="2665617" y="2703400"/>
                </a:lnTo>
                <a:close/>
              </a:path>
            </a:pathLst>
          </a:custGeom>
          <a:solidFill>
            <a:schemeClr val="tx1">
              <a:alpha val="16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>
            <a:extLst>
              <a:ext uri="{F529ED4C-8E8E-4B1A-8A6B-246153AF5DB7}">
                <a16:creationId xmlns:a16="http://schemas.microsoft.com/office/drawing/2010/main" id="{37686698-A655-4F82-A307-4BD0A9A3D0B2}"/>
              </a:ext>
            </a:extLst>
          </p:cNvPr>
          <p:cNvSpPr/>
          <p:nvPr/>
        </p:nvSpPr>
        <p:spPr>
          <a:xfrm flipH="false" flipV="false" rot="0">
            <a:off x="-12040" y="2871728"/>
            <a:ext cx="2248058" cy="2264657"/>
          </a:xfrm>
          <a:custGeom>
            <a:avLst/>
            <a:gdLst/>
            <a:ahLst/>
            <a:cxnLst/>
            <a:rect b="b" l="0" r="r" t="0"/>
            <a:pathLst>
              <a:path h="1875753" w="1764299">
                <a:moveTo>
                  <a:pt x="7114" y="0"/>
                </a:moveTo>
                <a:lnTo>
                  <a:pt x="1764299" y="462417"/>
                </a:lnTo>
                <a:lnTo>
                  <a:pt x="1517676" y="1875753"/>
                </a:lnTo>
                <a:lnTo>
                  <a:pt x="0" y="1695529"/>
                </a:lnTo>
                <a:close/>
              </a:path>
            </a:pathLst>
          </a:custGeom>
          <a:gradFill rotWithShape="1">
            <a:gsLst>
              <a:gs pos="54626">
                <a:schemeClr val="tx2">
                  <a:alpha val="0"/>
                </a:schemeClr>
              </a:gs>
              <a:gs pos="100000">
                <a:schemeClr val="tx2">
                  <a:alpha val="63000"/>
                </a:schemeClr>
              </a:gs>
            </a:gsLst>
            <a:lin ang="150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>
            <a:extLst>
              <a:ext uri="{7A32FFB6-8188-432C-BCFB-F2693594F32D}">
                <a16:creationId xmlns:a16="http://schemas.microsoft.com/office/drawing/2010/main" id="{E0D5960D-0894-4B97-AB09-EF60F198FC1E}"/>
              </a:ext>
            </a:extLst>
          </p:cNvPr>
          <p:cNvSpPr/>
          <p:nvPr/>
        </p:nvSpPr>
        <p:spPr>
          <a:xfrm flipH="false" flipV="false" rot="0">
            <a:off x="664194" y="-95250"/>
            <a:ext cx="7806548" cy="5340323"/>
          </a:xfrm>
          <a:prstGeom prst="ellipse">
            <a:avLst/>
          </a:prstGeom>
          <a:gradFill rotWithShape="1">
            <a:gsLst>
              <a:gs pos="0">
                <a:schemeClr val="bg2">
                  <a:alpha val="53999"/>
                  <a:lumMod val="50000"/>
                </a:schemeClr>
              </a:gs>
              <a:gs pos="61233">
                <a:schemeClr val="bg2">
                  <a:alpha val="0"/>
                  <a:lumMod val="50000"/>
                </a:schemeClr>
              </a:gs>
            </a:gsLst>
            <a:path path="circle">
              <a:fillToRect b="50000" l="50000" r="50000" t="50000"/>
            </a:path>
            <a:tileRect b="0" l="0" r="0" t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>
            <a:extLst>
              <a:ext uri="{BB9AED6B-EA4F-4CF1-85CC-D38A27ED0A7A}">
                <a16:creationId xmlns:a16="http://schemas.microsoft.com/office/drawing/2010/main" id="{F0516C18-28A2-436B-9A60-F8E01B4E55F0}"/>
              </a:ext>
            </a:extLst>
          </p:cNvPr>
          <p:cNvSpPr/>
          <p:nvPr/>
        </p:nvSpPr>
        <p:spPr>
          <a:xfrm flipH="false" flipV="false" rot="0">
            <a:off x="2805027" y="3656651"/>
            <a:ext cx="2219720" cy="1470367"/>
          </a:xfrm>
          <a:custGeom>
            <a:avLst/>
            <a:gdLst/>
            <a:ahLst/>
            <a:cxnLst/>
            <a:rect b="b" l="0" r="r" t="0"/>
            <a:pathLst>
              <a:path h="1470368" w="2219720">
                <a:moveTo>
                  <a:pt x="0" y="1470368"/>
                </a:moveTo>
                <a:lnTo>
                  <a:pt x="1650592" y="0"/>
                </a:lnTo>
                <a:lnTo>
                  <a:pt x="2219720" y="388905"/>
                </a:lnTo>
                <a:close/>
              </a:path>
            </a:pathLst>
          </a:custGeom>
          <a:gradFill rotWithShape="1">
            <a:gsLst>
              <a:gs pos="22026">
                <a:schemeClr val="accent5">
                  <a:alpha val="0"/>
                  <a:lumMod val="50000"/>
                </a:schemeClr>
              </a:gs>
              <a:gs pos="95595">
                <a:schemeClr val="accent5">
                  <a:alpha val="37000"/>
                  <a:lumMod val="50000"/>
                </a:schemeClr>
              </a:gs>
            </a:gsLst>
            <a:lin ang="77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>
            <a:extLst>
              <a:ext uri="{CC46EB2B-2DA5-4826-B4EC-6A0A1769230A}">
                <a16:creationId xmlns:a16="http://schemas.microsoft.com/office/drawing/2010/main" id="{16A7020C-C18A-4B30-91D5-0023D577480C}"/>
              </a:ext>
            </a:extLst>
          </p:cNvPr>
          <p:cNvSpPr/>
          <p:nvPr/>
        </p:nvSpPr>
        <p:spPr>
          <a:xfrm flipH="false" flipV="false" rot="0">
            <a:off x="1230556" y="3457456"/>
            <a:ext cx="1603045" cy="1669444"/>
          </a:xfrm>
          <a:custGeom>
            <a:avLst/>
            <a:gdLst/>
            <a:ahLst/>
            <a:cxnLst/>
            <a:rect b="b" l="0" r="r" t="0"/>
            <a:pathLst>
              <a:path h="1669444" w="1603046">
                <a:moveTo>
                  <a:pt x="1603046" y="1659959"/>
                </a:moveTo>
                <a:lnTo>
                  <a:pt x="0" y="0"/>
                </a:lnTo>
                <a:lnTo>
                  <a:pt x="825237" y="189710"/>
                </a:lnTo>
                <a:close/>
              </a:path>
            </a:pathLst>
          </a:custGeom>
          <a:gradFill rotWithShape="1">
            <a:gsLst>
              <a:gs pos="22026">
                <a:schemeClr val="accent1">
                  <a:alpha val="0"/>
                  <a:lumMod val="50000"/>
                </a:schemeClr>
              </a:gs>
              <a:gs pos="95595">
                <a:schemeClr val="accent1">
                  <a:alpha val="79000"/>
                  <a:lumMod val="50000"/>
                </a:schemeClr>
              </a:gs>
            </a:gsLst>
            <a:lin ang="77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>
            <a:extLst>
              <a:ext uri="{DF3D953F-A4C1-4845-9ABE-A46E84045580}">
                <a16:creationId xmlns:a16="http://schemas.microsoft.com/office/drawing/2010/main" id="{C88C223F-957C-44A9-AD07-DEC420B02A73}"/>
              </a:ext>
            </a:extLst>
          </p:cNvPr>
          <p:cNvSpPr/>
          <p:nvPr/>
        </p:nvSpPr>
        <p:spPr>
          <a:xfrm flipH="false" flipV="false" rot="16200000">
            <a:off x="7540902" y="2878795"/>
            <a:ext cx="260250" cy="298774"/>
          </a:xfrm>
          <a:prstGeom prst="corner">
            <a:avLst>
              <a:gd fmla="val 14261" name="adj1"/>
              <a:gd fmla="val 11512" name="adj2"/>
            </a:avLst>
          </a:prstGeom>
          <a:solidFill>
            <a:schemeClr val="bg1"/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1" name="">
            <a:extLst>
              <a:ext uri="{7C9206EF-C6FA-486A-997F-73AB6670622C}">
                <a16:creationId xmlns:a16="http://schemas.microsoft.com/office/drawing/2010/main" id="{97AB70AC-E443-4AB9-A35B-C7629B37861A}"/>
              </a:ext>
            </a:extLst>
          </p:cNvPr>
          <p:cNvSpPr/>
          <p:nvPr/>
        </p:nvSpPr>
        <p:spPr>
          <a:xfrm flipH="false" flipV="false" rot="5400000">
            <a:off x="1337383" y="1422590"/>
            <a:ext cx="260250" cy="298774"/>
          </a:xfrm>
          <a:prstGeom prst="corner">
            <a:avLst>
              <a:gd fmla="val 14261" name="adj1"/>
              <a:gd fmla="val 11512" name="adj2"/>
            </a:avLst>
          </a:prstGeom>
          <a:solidFill>
            <a:schemeClr val="bg1"/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22" name="Title 1">
            <a:extLst>
              <a:ext uri="{3E8FA5FD-7699-4905-B311-C3D8363DFE18}">
                <a16:creationId xmlns:a16="http://schemas.microsoft.com/office/drawing/2010/main" id="{CB3BE0E5-D02A-40CE-9A3D-F20FEF67448E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654720" y="1431419"/>
            <a:ext cx="5899280" cy="1554480"/>
          </a:xfrm>
          <a:prstGeom prst="rect">
            <a:avLst/>
          </a:prstGeom>
        </p:spPr>
        <p:txBody>
          <a:bodyPr rtlCol="0"/>
          <a:lstStyle>
            <a:lvl1pPr algn="ctr" lvl="0">
              <a:defRPr b="1" dirty="0" lang="en-US" sz="4400">
                <a:solidFill>
                  <a:srgbClr val="ffffff"/>
                </a:solidFill>
                <a:latin typeface="+mj-lt"/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false" id="23" name="Subtitle 2">
            <a:extLst>
              <a:ext uri="{523C00B5-C250-4642-A08F-D90469AEC605}">
                <a16:creationId xmlns:a16="http://schemas.microsoft.com/office/drawing/2010/main" id="{9CC06734-AA60-489A-A9DE-3A599EC48BC4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1656211" y="2987201"/>
            <a:ext cx="5903528" cy="320039"/>
          </a:xfrm>
          <a:prstGeom prst="rect">
            <a:avLst/>
          </a:prstGeom>
        </p:spPr>
        <p:txBody>
          <a:bodyPr anchor="t" lIns="91440" rtlCol="0" tIns="0" vert="horz">
            <a:normAutofit fontScale="100000" lnSpcReduction="0"/>
          </a:bodyPr>
          <a:lstStyle>
            <a:lvl1pPr algn="ctr" indent="0" lvl="0" marL="0">
              <a:lnSpc>
                <a:spcPct val="100000"/>
              </a:lnSpc>
              <a:spcBef>
                <a:spcPts val="0"/>
              </a:spcBef>
              <a:buNone/>
              <a:defRPr b="0" baseline="0" dirty="0" i="0" lang="en-US" sz="1800">
                <a:solidFill>
                  <a:schemeClr val="bg2"/>
                </a:solidFill>
                <a:latin typeface="+mn-lt"/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hidden="false" id="24" name="Slide Number Placeholder 5">
            <a:extLst>
              <a:ext uri="{CA8C7937-42D7-482C-8CCD-14DCB301FFD4}">
                <a16:creationId xmlns:a16="http://schemas.microsoft.com/office/drawing/2010/main" id="{0B673CED-C36E-4448-8BDE-BA488C1BB4A5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25" name="Footer Placeholder 4">
            <a:extLst>
              <a:ext uri="{70DA05E7-5445-4747-8B32-885A3CE5B8EC}">
                <a16:creationId xmlns:a16="http://schemas.microsoft.com/office/drawing/2010/main" id="{6355A805-CB3E-43A7-A017-AF1A21BE2824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false" id="26" name="Date Placeholder 3">
            <a:extLst>
              <a:ext uri="{F6C38D22-41B4-4859-8B8E-E82EDB8487FB}">
                <a16:creationId xmlns:a16="http://schemas.microsoft.com/office/drawing/2010/main" id="{20ACCFD0-F11E-47F1-BC27-14636DA3C06D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1B9C2A92-951E-432B-8D93-B61C4F7EAAA1}">
        <p14:creationId xmlns:p14="http://schemas.microsoft.com/office/powerpoint/2010/main" val="168121365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false" userDrawn="1">
  <p:cSld name="Title,Text, and Images">
    <p:bg>
      <p:bgPr>
        <a:gradFill rotWithShape="1">
          <a:gsLst>
            <a:gs pos="0">
              <a:srgbClr val="55124f"/>
            </a:gs>
            <a:gs pos="100000">
              <a:srgbClr val="bd2b5b"/>
            </a:gs>
          </a:gsLst>
          <a:lin ang="33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">
            <a:extLst>
              <a:ext uri="{C0F75D31-6543-4E4B-A6E0-1B66506402A7}">
                <a16:creationId xmlns:a16="http://schemas.microsoft.com/office/drawing/2010/main" id="{27D5F6BC-16FB-4F7C-BA8F-27F61F6ED75C}"/>
              </a:ext>
            </a:extLst>
          </p:cNvPr>
          <p:cNvSpPr txBox="1">
            <a:spLocks noGrp="true"/>
          </p:cNvSpPr>
          <p:nvPr/>
        </p:nvSpPr>
        <p:spPr>
          <a:xfrm rot="0">
            <a:off x="6123448" y="477123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>
                <a:solidFill>
                  <a:schemeClr val="bg1">
                    <a:lumMod val="75000"/>
                  </a:schemeClr>
                </a:solidFill>
              </a:rPr>
              <a:t>&lt;#&gt;</a:t>
            </a:r>
            <a:endParaRPr dirty="0"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">
            <a:extLst>
              <a:ext uri="{35A7A7BB-C5F6-40CA-8CD8-7A9AD6492D56}">
                <a16:creationId xmlns:a16="http://schemas.microsoft.com/office/drawing/2010/main" id="{EE4660B3-FCCA-4531-845D-E462E2D9A471}"/>
              </a:ext>
            </a:extLst>
          </p:cNvPr>
          <p:cNvSpPr/>
          <p:nvPr/>
        </p:nvSpPr>
        <p:spPr>
          <a:xfrm flipH="false" flipV="false" rot="0">
            <a:off x="-14412" y="-2371"/>
            <a:ext cx="9155857" cy="515772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90749">
                <a:schemeClr val="tx2">
                  <a:lumMod val="90000"/>
                  <a:lumOff val="10000"/>
                </a:schemeClr>
              </a:gs>
              <a:gs pos="44053">
                <a:schemeClr val="accent3">
                  <a:lumMod val="50000"/>
                </a:schemeClr>
              </a:gs>
            </a:gsLst>
            <a:lin ang="156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>
            <a:extLst>
              <a:ext uri="{3C8FAF3A-4E74-435D-A3F6-1B8867B30587}">
                <a16:creationId xmlns:a16="http://schemas.microsoft.com/office/drawing/2010/main" id="{FFF7FAC9-2E47-4CB4-A82F-C6676B16BCE3}"/>
              </a:ext>
            </a:extLst>
          </p:cNvPr>
          <p:cNvSpPr/>
          <p:nvPr/>
        </p:nvSpPr>
        <p:spPr>
          <a:xfrm flipH="false" flipV="false" rot="0">
            <a:off x="4692755" y="-14228"/>
            <a:ext cx="4451060" cy="5179070"/>
          </a:xfrm>
          <a:prstGeom prst="rect">
            <a:avLst/>
          </a:prstGeom>
          <a:gradFill rotWithShape="1">
            <a:gsLst>
              <a:gs pos="19824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204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>
            <a:extLst>
              <a:ext uri="{FA332D29-A5B7-47F1-BDDF-0034B574B324}">
                <a16:creationId xmlns:a16="http://schemas.microsoft.com/office/drawing/2010/main" id="{FA21FFC6-DBFE-4F21-9A52-EC35F1214ED2}"/>
              </a:ext>
            </a:extLst>
          </p:cNvPr>
          <p:cNvSpPr/>
          <p:nvPr/>
        </p:nvSpPr>
        <p:spPr>
          <a:xfrm flipH="false" flipV="false" rot="0">
            <a:off x="-2555" y="14228"/>
            <a:ext cx="4451060" cy="5141919"/>
          </a:xfrm>
          <a:prstGeom prst="rect">
            <a:avLst/>
          </a:prstGeom>
          <a:gradFill rotWithShape="1">
            <a:gsLst>
              <a:gs pos="33921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972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>
            <a:extLst>
              <a:ext uri="{FA2A9CCE-D44D-4221-A5A6-D4F4B210E5A4}">
                <a16:creationId xmlns:a16="http://schemas.microsoft.com/office/drawing/2010/main" id="{5AD485A0-2596-4F85-A6BE-738622298829}"/>
              </a:ext>
            </a:extLst>
          </p:cNvPr>
          <p:cNvSpPr/>
          <p:nvPr/>
        </p:nvSpPr>
        <p:spPr>
          <a:xfrm flipH="false" flipV="false" rot="16200000">
            <a:off x="4725635" y="755732"/>
            <a:ext cx="4440973" cy="4362586"/>
          </a:xfrm>
          <a:custGeom>
            <a:avLst/>
            <a:gdLst/>
            <a:ahLst/>
            <a:cxnLst/>
            <a:rect b="b" l="0" r="r" t="0"/>
            <a:pathLst>
              <a:path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 rotWithShape="1">
            <a:gsLst>
              <a:gs pos="5286">
                <a:schemeClr val="accent6">
                  <a:alpha val="19000"/>
                </a:schemeClr>
              </a:gs>
              <a:gs pos="71366">
                <a:schemeClr val="bg1">
                  <a:alpha val="0"/>
                </a:schemeClr>
              </a:gs>
            </a:gsLst>
            <a:lin ang="168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>
            <a:extLst>
              <a:ext uri="{21EF782C-68A2-4951-A56B-E41023A9F7BE}">
                <a16:creationId xmlns:a16="http://schemas.microsoft.com/office/drawing/2010/main" id="{6ADDD44B-FB7F-408D-A24B-DE2F4199ADAE}"/>
              </a:ext>
            </a:extLst>
          </p:cNvPr>
          <p:cNvSpPr/>
          <p:nvPr/>
        </p:nvSpPr>
        <p:spPr>
          <a:xfrm flipH="false" flipV="false" rot="0">
            <a:off x="4636119" y="-38100"/>
            <a:ext cx="4469780" cy="3884341"/>
          </a:xfrm>
          <a:custGeom>
            <a:avLst/>
            <a:gdLst/>
            <a:ahLst/>
            <a:cxnLst/>
            <a:rect b="b" l="0" r="r" t="0"/>
            <a:pathLst>
              <a:path h="3884341" w="5417635">
                <a:moveTo>
                  <a:pt x="3302307" y="0"/>
                </a:moveTo>
                <a:lnTo>
                  <a:pt x="5403626" y="18585"/>
                </a:lnTo>
                <a:lnTo>
                  <a:pt x="5417635" y="3884341"/>
                </a:lnTo>
                <a:lnTo>
                  <a:pt x="0" y="929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7999"/>
                </a:schemeClr>
              </a:gs>
              <a:gs pos="73568">
                <a:schemeClr val="bg1">
                  <a:alpha val="0"/>
                </a:schemeClr>
              </a:gs>
            </a:gsLst>
            <a:lin ang="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>
            <a:extLst>
              <a:ext uri="{0CCD7AED-9740-4526-954B-71D60D79C782}">
                <a16:creationId xmlns:a16="http://schemas.microsoft.com/office/drawing/2010/main" id="{3F94A998-C36C-4BAE-ADCF-0B0B865B6A18}"/>
              </a:ext>
            </a:extLst>
          </p:cNvPr>
          <p:cNvSpPr/>
          <p:nvPr/>
        </p:nvSpPr>
        <p:spPr>
          <a:xfrm flipH="false" flipV="false" rot="16200000">
            <a:off x="4744606" y="755732"/>
            <a:ext cx="4440973" cy="4362586"/>
          </a:xfrm>
          <a:custGeom>
            <a:avLst/>
            <a:gdLst/>
            <a:ahLst/>
            <a:cxnLst/>
            <a:rect b="b" l="0" r="r" t="0"/>
            <a:pathLst>
              <a:path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 rotWithShape="1">
            <a:gsLst>
              <a:gs pos="2643">
                <a:schemeClr val="tx2">
                  <a:alpha val="65000"/>
                  <a:lumMod val="90000"/>
                  <a:lumOff val="10000"/>
                </a:schemeClr>
              </a:gs>
              <a:gs pos="73568">
                <a:schemeClr val="tx2">
                  <a:alpha val="0"/>
                  <a:lumMod val="75000"/>
                  <a:lumOff val="25000"/>
                </a:schemeClr>
              </a:gs>
            </a:gsLst>
            <a:lin ang="108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>
            <a:extLst>
              <a:ext uri="{0C9E2587-A10A-425B-AD9B-19ED7DC09444}">
                <a16:creationId xmlns:a16="http://schemas.microsoft.com/office/drawing/2010/main" id="{BCAF2713-853D-457A-8A0E-ED9E1A7BDAAA}"/>
              </a:ext>
            </a:extLst>
          </p:cNvPr>
          <p:cNvSpPr/>
          <p:nvPr/>
        </p:nvSpPr>
        <p:spPr>
          <a:xfrm flipH="false" flipV="false" rot="5400000">
            <a:off x="1955108" y="-1983591"/>
            <a:ext cx="5169963" cy="9108091"/>
          </a:xfrm>
          <a:custGeom>
            <a:avLst/>
            <a:gdLst/>
            <a:ahLst/>
            <a:cxnLst/>
            <a:rect b="b" l="0" r="r" t="0"/>
            <a:pathLst>
              <a:path h="9108091" w="5169963">
                <a:moveTo>
                  <a:pt x="5169963" y="0"/>
                </a:moveTo>
                <a:lnTo>
                  <a:pt x="5159224" y="9063751"/>
                </a:lnTo>
                <a:lnTo>
                  <a:pt x="0" y="9108091"/>
                </a:lnTo>
                <a:close/>
              </a:path>
            </a:pathLst>
          </a:custGeom>
          <a:gradFill rotWithShape="1">
            <a:gsLst>
              <a:gs pos="7930">
                <a:schemeClr val="bg2">
                  <a:alpha val="33999"/>
                  <a:lumMod val="50000"/>
                </a:schemeClr>
              </a:gs>
              <a:gs pos="45374">
                <a:schemeClr val="bg2">
                  <a:alpha val="5000"/>
                  <a:lumMod val="50000"/>
                </a:schemeClr>
              </a:gs>
            </a:gsLst>
            <a:lin ang="3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>
            <a:extLst>
              <a:ext uri="{EF58F30D-CF77-482B-8116-5F18CDBDFC42}">
                <a16:creationId xmlns:a16="http://schemas.microsoft.com/office/drawing/2010/main" id="{73891E6B-4E14-42A9-8A20-53091CE85DFC}"/>
              </a:ext>
            </a:extLst>
          </p:cNvPr>
          <p:cNvSpPr/>
          <p:nvPr/>
        </p:nvSpPr>
        <p:spPr>
          <a:xfrm flipH="false" flipV="false" rot="5400000">
            <a:off x="974448" y="-972261"/>
            <a:ext cx="5160099" cy="7114107"/>
          </a:xfrm>
          <a:custGeom>
            <a:avLst/>
            <a:gdLst/>
            <a:ahLst/>
            <a:cxnLst/>
            <a:rect b="b" l="0" r="r" t="0"/>
            <a:pathLst>
              <a:path h="7114108" w="5160100">
                <a:moveTo>
                  <a:pt x="4742739" y="0"/>
                </a:moveTo>
                <a:lnTo>
                  <a:pt x="2760274" y="7114108"/>
                </a:lnTo>
                <a:lnTo>
                  <a:pt x="0" y="4145154"/>
                </a:lnTo>
                <a:close/>
              </a:path>
            </a:pathLst>
          </a:custGeom>
          <a:gradFill rotWithShape="1">
            <a:gsLst>
              <a:gs pos="7930">
                <a:schemeClr val="bg2">
                  <a:alpha val="0"/>
                  <a:lumMod val="50000"/>
                </a:schemeClr>
              </a:gs>
              <a:gs pos="56828">
                <a:schemeClr val="bg2">
                  <a:alpha val="7999"/>
                  <a:lumMod val="50000"/>
                </a:schemeClr>
              </a:gs>
            </a:gsLst>
            <a:lin ang="98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>
            <a:extLst>
              <a:ext uri="{BB4AF562-AD3B-40B3-A214-7D75024BBBAE}">
                <a16:creationId xmlns:a16="http://schemas.microsoft.com/office/drawing/2010/main" id="{3BE39517-84E8-4043-9783-B98239A276F1}"/>
              </a:ext>
            </a:extLst>
          </p:cNvPr>
          <p:cNvSpPr/>
          <p:nvPr/>
        </p:nvSpPr>
        <p:spPr>
          <a:xfrm flipH="false" flipV="false" rot="5400000">
            <a:off x="1069860" y="488982"/>
            <a:ext cx="4154797" cy="5083097"/>
          </a:xfrm>
          <a:custGeom>
            <a:avLst/>
            <a:gdLst/>
            <a:ahLst/>
            <a:cxnLst/>
            <a:rect b="b" l="0" r="r" t="0"/>
            <a:pathLst>
              <a:path h="5083098" w="4154797">
                <a:moveTo>
                  <a:pt x="1638354" y="0"/>
                </a:moveTo>
                <a:lnTo>
                  <a:pt x="4154797" y="2874177"/>
                </a:lnTo>
                <a:lnTo>
                  <a:pt x="0" y="5083098"/>
                </a:lnTo>
                <a:close/>
              </a:path>
            </a:pathLst>
          </a:custGeom>
          <a:gradFill rotWithShape="1">
            <a:gsLst>
              <a:gs pos="7930">
                <a:schemeClr val="tx2">
                  <a:alpha val="36000"/>
                  <a:lumMod val="90000"/>
                  <a:lumOff val="10000"/>
                </a:schemeClr>
              </a:gs>
              <a:gs pos="56828">
                <a:schemeClr val="tx2">
                  <a:alpha val="0"/>
                  <a:lumMod val="90000"/>
                  <a:lumOff val="10000"/>
                </a:schemeClr>
              </a:gs>
            </a:gsLst>
            <a:lin ang="98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>
            <a:extLst>
              <a:ext uri="{47FD45FD-8B13-456A-B68A-4AF802D50C78}">
                <a16:creationId xmlns:a16="http://schemas.microsoft.com/office/drawing/2010/main" id="{ADAE2823-BE04-4B5E-96E8-726B1FF36FA5}"/>
              </a:ext>
            </a:extLst>
          </p:cNvPr>
          <p:cNvSpPr/>
          <p:nvPr/>
        </p:nvSpPr>
        <p:spPr>
          <a:xfrm flipH="false" flipV="false" rot="0">
            <a:off x="4522294" y="4703"/>
            <a:ext cx="2494159" cy="2025625"/>
          </a:xfrm>
          <a:custGeom>
            <a:avLst/>
            <a:gdLst/>
            <a:ahLst/>
            <a:cxnLst/>
            <a:rect b="b" l="0" r="r" t="0"/>
            <a:pathLst>
              <a:path h="2025626" w="2494160">
                <a:moveTo>
                  <a:pt x="0" y="9525"/>
                </a:moveTo>
                <a:lnTo>
                  <a:pt x="142085" y="0"/>
                </a:lnTo>
                <a:lnTo>
                  <a:pt x="2494159" y="2025626"/>
                </a:lnTo>
                <a:close/>
              </a:path>
            </a:pathLst>
          </a:custGeom>
          <a:solidFill>
            <a:schemeClr val="accent3">
              <a:alpha val="20999"/>
              <a:lumMod val="7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>
            <a:extLst>
              <a:ext uri="{850D41A2-26A5-4BE6-A4DC-816ED8536815}">
                <a16:creationId xmlns:a16="http://schemas.microsoft.com/office/drawing/2010/main" id="{137A79D8-F5AF-446B-AB41-B0FEE3EB6BD6}"/>
              </a:ext>
            </a:extLst>
          </p:cNvPr>
          <p:cNvSpPr/>
          <p:nvPr/>
        </p:nvSpPr>
        <p:spPr>
          <a:xfrm flipH="false" flipV="false" rot="0">
            <a:off x="-12238" y="-14228"/>
            <a:ext cx="7199675" cy="4069269"/>
          </a:xfrm>
          <a:custGeom>
            <a:avLst/>
            <a:gdLst/>
            <a:ahLst/>
            <a:cxnLst/>
            <a:rect b="b" l="0" r="r" t="0"/>
            <a:pathLst>
              <a:path h="4069270" w="7199675">
                <a:moveTo>
                  <a:pt x="0" y="18971"/>
                </a:moveTo>
                <a:lnTo>
                  <a:pt x="199314" y="0"/>
                </a:lnTo>
                <a:lnTo>
                  <a:pt x="7199676" y="4069270"/>
                </a:lnTo>
                <a:close/>
              </a:path>
            </a:pathLst>
          </a:custGeom>
          <a:solidFill>
            <a:schemeClr val="bg1">
              <a:alpha val="5000"/>
              <a:lumMod val="8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>
            <a:extLst>
              <a:ext uri="{B3DC3226-99CA-47E1-B90A-83DD84010B4D}">
                <a16:creationId xmlns:a16="http://schemas.microsoft.com/office/drawing/2010/main" id="{4483BE1D-2D0B-467D-B742-AAC4EE5C96C6}"/>
              </a:ext>
            </a:extLst>
          </p:cNvPr>
          <p:cNvSpPr/>
          <p:nvPr/>
        </p:nvSpPr>
        <p:spPr>
          <a:xfrm flipH="false" flipV="false" rot="0">
            <a:off x="16415" y="2803116"/>
            <a:ext cx="2864614" cy="777651"/>
          </a:xfrm>
          <a:custGeom>
            <a:avLst/>
            <a:gdLst/>
            <a:ahLst/>
            <a:cxnLst/>
            <a:rect b="b" l="0" r="r" t="0"/>
            <a:pathLst>
              <a:path h="777651" w="2864614">
                <a:moveTo>
                  <a:pt x="0" y="94697"/>
                </a:moveTo>
                <a:lnTo>
                  <a:pt x="9485" y="0"/>
                </a:lnTo>
                <a:lnTo>
                  <a:pt x="2864614" y="777651"/>
                </a:lnTo>
                <a:close/>
              </a:path>
            </a:pathLst>
          </a:custGeom>
          <a:solidFill>
            <a:schemeClr val="bg1">
              <a:alpha val="2999"/>
              <a:lumMod val="8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>
            <a:extLst>
              <a:ext uri="{4AADBAB8-9749-47DE-AFDC-21B9308117B3}">
                <a16:creationId xmlns:a16="http://schemas.microsoft.com/office/drawing/2010/main" id="{546A2B05-4AD1-47FF-BD10-C556C4579BB0}"/>
              </a:ext>
            </a:extLst>
          </p:cNvPr>
          <p:cNvSpPr/>
          <p:nvPr/>
        </p:nvSpPr>
        <p:spPr>
          <a:xfrm flipH="true" flipV="false" rot="0">
            <a:off x="2956913" y="4742"/>
            <a:ext cx="2067834" cy="2371369"/>
          </a:xfrm>
          <a:custGeom>
            <a:avLst/>
            <a:gdLst/>
            <a:ahLst/>
            <a:cxnLst/>
            <a:rect b="b" l="0" r="r" t="0"/>
            <a:pathLst>
              <a:path h="2371370" w="2067834">
                <a:moveTo>
                  <a:pt x="1944523" y="0"/>
                </a:moveTo>
                <a:lnTo>
                  <a:pt x="2067834" y="9485"/>
                </a:lnTo>
                <a:lnTo>
                  <a:pt x="0" y="2371369"/>
                </a:lnTo>
                <a:close/>
              </a:path>
            </a:pathLst>
          </a:custGeom>
          <a:solidFill>
            <a:schemeClr val="bg1">
              <a:alpha val="2999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>
            <a:extLst>
              <a:ext uri="{3BB9B8E1-65E6-4073-9460-282FD9AF5295}">
                <a16:creationId xmlns:a16="http://schemas.microsoft.com/office/drawing/2010/main" id="{176FAAC2-6A4F-4B37-90F4-DE3163C485DB}"/>
              </a:ext>
            </a:extLst>
          </p:cNvPr>
          <p:cNvSpPr/>
          <p:nvPr/>
        </p:nvSpPr>
        <p:spPr>
          <a:xfrm flipH="false" flipV="false" rot="0">
            <a:off x="6419112" y="2451996"/>
            <a:ext cx="2712846" cy="2703400"/>
          </a:xfrm>
          <a:custGeom>
            <a:avLst/>
            <a:gdLst/>
            <a:ahLst/>
            <a:cxnLst/>
            <a:rect b="b" l="0" r="r" t="0"/>
            <a:pathLst>
              <a:path h="2703400" w="2712846">
                <a:moveTo>
                  <a:pt x="0" y="0"/>
                </a:moveTo>
                <a:lnTo>
                  <a:pt x="2712846" y="2693875"/>
                </a:lnTo>
                <a:lnTo>
                  <a:pt x="2665617" y="2703400"/>
                </a:lnTo>
                <a:close/>
              </a:path>
            </a:pathLst>
          </a:custGeom>
          <a:solidFill>
            <a:schemeClr val="accent4">
              <a:alpha val="6000"/>
              <a:lumMod val="40000"/>
              <a:lumOff val="60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>
            <a:extLst>
              <a:ext uri="{0B5CA580-6145-4D11-A29C-C777662D1F1B}">
                <a16:creationId xmlns:a16="http://schemas.microsoft.com/office/drawing/2010/main" id="{8F07611C-614C-436A-85E2-09A89FFFFFC8}"/>
              </a:ext>
            </a:extLst>
          </p:cNvPr>
          <p:cNvSpPr/>
          <p:nvPr/>
        </p:nvSpPr>
        <p:spPr>
          <a:xfrm flipH="false" flipV="false" rot="0">
            <a:off x="-12040" y="2871728"/>
            <a:ext cx="2248058" cy="2264657"/>
          </a:xfrm>
          <a:custGeom>
            <a:avLst/>
            <a:gdLst/>
            <a:ahLst/>
            <a:cxnLst/>
            <a:rect b="b" l="0" r="r" t="0"/>
            <a:pathLst>
              <a:path h="1875753" w="1764299">
                <a:moveTo>
                  <a:pt x="7114" y="0"/>
                </a:moveTo>
                <a:lnTo>
                  <a:pt x="1764299" y="462417"/>
                </a:lnTo>
                <a:lnTo>
                  <a:pt x="1517676" y="1875753"/>
                </a:lnTo>
                <a:lnTo>
                  <a:pt x="0" y="1695529"/>
                </a:lnTo>
                <a:close/>
              </a:path>
            </a:pathLst>
          </a:custGeom>
          <a:gradFill rotWithShape="1">
            <a:gsLst>
              <a:gs pos="54626">
                <a:schemeClr val="tx2">
                  <a:alpha val="0"/>
                </a:schemeClr>
              </a:gs>
              <a:gs pos="100000">
                <a:schemeClr val="tx2">
                  <a:alpha val="63000"/>
                </a:schemeClr>
              </a:gs>
            </a:gsLst>
            <a:lin ang="150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>
            <a:extLst>
              <a:ext uri="{62C65B6A-D5C7-4770-88D9-4DBB2A45BA9D}">
                <a16:creationId xmlns:a16="http://schemas.microsoft.com/office/drawing/2010/main" id="{51CFCBAF-0F42-4D47-8288-FD682923B5CA}"/>
              </a:ext>
            </a:extLst>
          </p:cNvPr>
          <p:cNvSpPr/>
          <p:nvPr/>
        </p:nvSpPr>
        <p:spPr>
          <a:xfrm flipH="false" flipV="false" rot="0">
            <a:off x="2805027" y="3656651"/>
            <a:ext cx="2219720" cy="1470367"/>
          </a:xfrm>
          <a:custGeom>
            <a:avLst/>
            <a:gdLst/>
            <a:ahLst/>
            <a:cxnLst/>
            <a:rect b="b" l="0" r="r" t="0"/>
            <a:pathLst>
              <a:path h="1470368" w="2219720">
                <a:moveTo>
                  <a:pt x="0" y="1470368"/>
                </a:moveTo>
                <a:lnTo>
                  <a:pt x="1650592" y="0"/>
                </a:lnTo>
                <a:lnTo>
                  <a:pt x="2219720" y="388905"/>
                </a:lnTo>
                <a:close/>
              </a:path>
            </a:pathLst>
          </a:custGeom>
          <a:gradFill rotWithShape="1">
            <a:gsLst>
              <a:gs pos="22026">
                <a:schemeClr val="accent5">
                  <a:alpha val="0"/>
                  <a:lumMod val="50000"/>
                </a:schemeClr>
              </a:gs>
              <a:gs pos="95595">
                <a:schemeClr val="accent5">
                  <a:alpha val="37000"/>
                  <a:lumMod val="50000"/>
                </a:schemeClr>
              </a:gs>
            </a:gsLst>
            <a:lin ang="77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>
            <a:extLst>
              <a:ext uri="{22F642F6-7C49-4C47-B522-A113A9161E64}">
                <a16:creationId xmlns:a16="http://schemas.microsoft.com/office/drawing/2010/main" id="{3C0944BF-BAAD-41BF-B061-70B42D111741}"/>
              </a:ext>
            </a:extLst>
          </p:cNvPr>
          <p:cNvSpPr/>
          <p:nvPr/>
        </p:nvSpPr>
        <p:spPr>
          <a:xfrm flipH="false" flipV="false" rot="0">
            <a:off x="1230556" y="3457456"/>
            <a:ext cx="1603045" cy="1669444"/>
          </a:xfrm>
          <a:custGeom>
            <a:avLst/>
            <a:gdLst/>
            <a:ahLst/>
            <a:cxnLst/>
            <a:rect b="b" l="0" r="r" t="0"/>
            <a:pathLst>
              <a:path h="1669444" w="1603046">
                <a:moveTo>
                  <a:pt x="1603046" y="1659959"/>
                </a:moveTo>
                <a:lnTo>
                  <a:pt x="0" y="0"/>
                </a:lnTo>
                <a:lnTo>
                  <a:pt x="825237" y="189710"/>
                </a:lnTo>
                <a:close/>
              </a:path>
            </a:pathLst>
          </a:custGeom>
          <a:gradFill rotWithShape="1">
            <a:gsLst>
              <a:gs pos="22026">
                <a:schemeClr val="accent1">
                  <a:alpha val="0"/>
                  <a:lumMod val="50000"/>
                </a:schemeClr>
              </a:gs>
              <a:gs pos="95595">
                <a:schemeClr val="accent1">
                  <a:alpha val="79000"/>
                  <a:lumMod val="50000"/>
                </a:schemeClr>
              </a:gs>
            </a:gsLst>
            <a:lin ang="77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>
            <a:extLst>
              <a:ext uri="{39C9173D-742D-45BC-BD32-F4B8C0F964C5}">
                <a16:creationId xmlns:a16="http://schemas.microsoft.com/office/drawing/2010/main" id="{0245FB35-9DEB-493E-AFCC-C9BB08C48238}"/>
              </a:ext>
            </a:extLst>
          </p:cNvPr>
          <p:cNvSpPr/>
          <p:nvPr/>
        </p:nvSpPr>
        <p:spPr>
          <a:xfrm flipH="false" flipV="false" rot="0">
            <a:off x="550157" y="1389464"/>
            <a:ext cx="1308995" cy="981746"/>
          </a:xfrm>
          <a:custGeom>
            <a:avLst/>
            <a:gdLst/>
            <a:ahLst/>
            <a:cxnLst/>
            <a:rect b="b" l="0" r="r" t="0"/>
            <a:pathLst>
              <a:path h="981747" w="1308996">
                <a:moveTo>
                  <a:pt x="0" y="0"/>
                </a:moveTo>
                <a:lnTo>
                  <a:pt x="1308996" y="17742"/>
                </a:lnTo>
                <a:lnTo>
                  <a:pt x="549824" y="981747"/>
                </a:lnTo>
                <a:close/>
              </a:path>
            </a:pathLst>
          </a:custGeom>
          <a:gradFill rotWithShape="1">
            <a:gsLst>
              <a:gs pos="100000">
                <a:schemeClr val="tx2">
                  <a:lumMod val="75000"/>
                  <a:lumOff val="25000"/>
                </a:schemeClr>
              </a:gs>
              <a:gs pos="0">
                <a:schemeClr val="accent3">
                  <a:alpha val="0"/>
                  <a:lumMod val="50000"/>
                </a:schemeClr>
              </a:gs>
            </a:gsLst>
            <a:lin ang="1620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1" name="">
            <a:extLst>
              <a:ext uri="{B8CF8237-703E-4232-BB19-32003C1C1990}">
                <a16:creationId xmlns:a16="http://schemas.microsoft.com/office/drawing/2010/main" id="{88CC780E-06F4-4BE4-96DF-2E92E3249C2F}"/>
              </a:ext>
            </a:extLst>
          </p:cNvPr>
          <p:cNvSpPr/>
          <p:nvPr/>
        </p:nvSpPr>
        <p:spPr>
          <a:xfrm flipH="false" flipV="false" rot="0">
            <a:off x="3130839" y="3190124"/>
            <a:ext cx="1135938" cy="851953"/>
          </a:xfrm>
          <a:custGeom>
            <a:avLst/>
            <a:gdLst/>
            <a:ahLst/>
            <a:cxnLst/>
            <a:rect b="b" l="0" r="r" t="0"/>
            <a:pathLst>
              <a:path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solidFill>
            <a:schemeClr val="bg2">
              <a:alpha val="27999"/>
              <a:lumMod val="50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>
            <a:extLst>
              <a:ext uri="{CD4DF615-A5D1-48AA-9612-A6132326CF58}">
                <a16:creationId xmlns:a16="http://schemas.microsoft.com/office/drawing/2010/main" id="{C28C1CB1-B43B-4BBF-924B-8645B8C640BE}"/>
              </a:ext>
            </a:extLst>
          </p:cNvPr>
          <p:cNvSpPr/>
          <p:nvPr/>
        </p:nvSpPr>
        <p:spPr>
          <a:xfrm flipH="false" flipV="false" rot="0">
            <a:off x="3065232" y="3323711"/>
            <a:ext cx="387481" cy="264802"/>
          </a:xfrm>
          <a:custGeom>
            <a:avLst/>
            <a:gdLst/>
            <a:ahLst/>
            <a:cxnLst/>
            <a:rect b="b" l="0" r="r" t="0"/>
            <a:pathLst>
              <a:path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3" name="">
            <a:extLst>
              <a:ext uri="{64461990-8261-47FF-B5F0-2350CE389B1A}">
                <a16:creationId xmlns:a16="http://schemas.microsoft.com/office/drawing/2010/main" id="{C62A4EAF-8EA6-42CC-AD46-B07F6CA24B21}"/>
              </a:ext>
            </a:extLst>
          </p:cNvPr>
          <p:cNvSpPr/>
          <p:nvPr/>
        </p:nvSpPr>
        <p:spPr>
          <a:xfrm flipH="false" flipV="false" rot="0">
            <a:off x="768323" y="2033528"/>
            <a:ext cx="285354" cy="178643"/>
          </a:xfrm>
          <a:custGeom>
            <a:avLst/>
            <a:gdLst/>
            <a:ahLst/>
            <a:cxnLst/>
            <a:rect b="b" l="0" r="r" t="0"/>
            <a:pathLst>
              <a:path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solidFill>
            <a:schemeClr val="accent2">
              <a:alpha val="70000"/>
              <a:lumMod val="7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4" name="">
            <a:extLst>
              <a:ext uri="{1B673E58-F37B-42D8-8F8C-2B9FF859E189}">
                <a16:creationId xmlns:a16="http://schemas.microsoft.com/office/drawing/2010/main" id="{C0278DB0-71D8-4B83-BF77-A6A8D42F8831}"/>
              </a:ext>
            </a:extLst>
          </p:cNvPr>
          <p:cNvSpPr/>
          <p:nvPr/>
        </p:nvSpPr>
        <p:spPr>
          <a:xfrm flipH="false" flipV="false" rot="480000">
            <a:off x="7657891" y="1362139"/>
            <a:ext cx="1056877" cy="1481734"/>
          </a:xfrm>
          <a:custGeom>
            <a:avLst/>
            <a:gdLst/>
            <a:ahLst/>
            <a:cxnLst/>
            <a:rect b="b" l="0" r="r" t="0"/>
            <a:pathLst>
              <a:path h="1290025" w="1111537">
                <a:moveTo>
                  <a:pt x="0" y="0"/>
                </a:moveTo>
                <a:lnTo>
                  <a:pt x="1111537" y="34526"/>
                </a:lnTo>
                <a:lnTo>
                  <a:pt x="379419" y="1290025"/>
                </a:lnTo>
                <a:close/>
              </a:path>
            </a:pathLst>
          </a:custGeom>
          <a:solidFill>
            <a:schemeClr val="accent2">
              <a:alpha val="33000"/>
              <a:lumMod val="50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5" name="">
            <a:extLst>
              <a:ext uri="{6516D0DC-EB99-48D1-8905-ACA44E957EC3}">
                <a16:creationId xmlns:a16="http://schemas.microsoft.com/office/drawing/2010/main" id="{DDF33C17-A738-414F-90B7-6B993A911FD9}"/>
              </a:ext>
            </a:extLst>
          </p:cNvPr>
          <p:cNvSpPr/>
          <p:nvPr/>
        </p:nvSpPr>
        <p:spPr>
          <a:xfrm flipH="false" flipV="false" rot="0">
            <a:off x="8285710" y="1668179"/>
            <a:ext cx="384343" cy="264802"/>
          </a:xfrm>
          <a:custGeom>
            <a:avLst/>
            <a:gdLst/>
            <a:ahLst/>
            <a:cxnLst/>
            <a:rect b="b" l="0" r="r" t="0"/>
            <a:pathLst>
              <a:path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solidFill>
            <a:schemeClr val="accent2">
              <a:alpha val="80000"/>
              <a:lumMod val="7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6" name="">
            <a:extLst>
              <a:ext uri="{0DABCD24-A324-4777-BF50-44C52C1FE4B6}">
                <a16:creationId xmlns:a16="http://schemas.microsoft.com/office/drawing/2010/main" id="{CCF86F57-33DD-44D6-923B-EB29060673A6}"/>
              </a:ext>
            </a:extLst>
          </p:cNvPr>
          <p:cNvSpPr/>
          <p:nvPr/>
        </p:nvSpPr>
        <p:spPr>
          <a:xfrm flipH="false" flipV="false">
            <a:off x="1935432" y="1463135"/>
            <a:ext cx="1384326" cy="2247979"/>
          </a:xfrm>
          <a:custGeom>
            <a:avLst/>
            <a:gdLst/>
            <a:ahLst/>
            <a:cxnLst/>
            <a:rect b="b" l="0" r="r" t="0"/>
            <a:pathLst>
              <a:path h="2247979" w="1384327">
                <a:moveTo>
                  <a:pt x="9525" y="2229087"/>
                </a:moveTo>
                <a:lnTo>
                  <a:pt x="1318086" y="0"/>
                </a:lnTo>
                <a:lnTo>
                  <a:pt x="1384326" y="104775"/>
                </a:lnTo>
                <a:lnTo>
                  <a:pt x="28456" y="2247979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alpha val="0"/>
                  <a:lumMod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7" name="">
            <a:extLst>
              <a:ext uri="{D908C8B9-59ED-4586-B9E2-C970E021203C}">
                <a16:creationId xmlns:a16="http://schemas.microsoft.com/office/drawing/2010/main" id="{B8AF21C6-966F-4F1C-B07A-E0EE4BE4405E}"/>
              </a:ext>
            </a:extLst>
          </p:cNvPr>
          <p:cNvSpPr/>
          <p:nvPr/>
        </p:nvSpPr>
        <p:spPr>
          <a:xfrm flipH="false" flipV="false" rot="18840000">
            <a:off x="5048607" y="1257700"/>
            <a:ext cx="627068" cy="2375196"/>
          </a:xfrm>
          <a:custGeom>
            <a:avLst/>
            <a:gdLst/>
            <a:ahLst/>
            <a:cxnLst/>
            <a:rect b="b" l="0" r="r" t="0"/>
            <a:pathLst>
              <a:path h="2375196" w="627069">
                <a:moveTo>
                  <a:pt x="0" y="2356305"/>
                </a:moveTo>
                <a:lnTo>
                  <a:pt x="556880" y="0"/>
                </a:lnTo>
                <a:lnTo>
                  <a:pt x="627069" y="6784"/>
                </a:lnTo>
                <a:lnTo>
                  <a:pt x="18931" y="2375196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0"/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8" name="Title 1">
            <a:extLst>
              <a:ext uri="{D1CC1DCC-321F-4AAB-8BCF-EA5118797A24}">
                <a16:creationId xmlns:a16="http://schemas.microsoft.com/office/drawing/2010/main" id="{78578916-B5B3-4041-8798-AA9400A4C7E8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>
              <a:defRPr dirty="0" lang="en-US">
                <a:solidFill>
                  <a:srgbClr val="ffffff"/>
                </a:solidFill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29" name="Content Placeholder 2">
            <a:extLst>
              <a:ext uri="{75FF6FD6-138D-49D3-A5B3-095681D81956}">
                <a16:creationId xmlns:a16="http://schemas.microsoft.com/office/drawing/2010/main" id="{169C5914-FC83-4AE6-81A5-CDB7FD2F533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933577" y="3781155"/>
            <a:ext cx="1905000" cy="407078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200">
                <a:solidFill>
                  <a:schemeClr val="bg2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30" name="Picture Placeholder 2">
            <a:extLst>
              <a:ext uri="{1DBC6323-8EBB-4F92-AA8D-D1377FD5B1E1}">
                <a16:creationId xmlns:a16="http://schemas.microsoft.com/office/drawing/2010/main" id="{28110E69-F12F-4507-9AA4-1B207BC60ACB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682480" y="1454321"/>
            <a:ext cx="2559067" cy="2205195"/>
          </a:xfrm>
          <a:custGeom>
            <a:avLst/>
            <a:gdLst/>
            <a:ahLst/>
            <a:cxnLst/>
            <a:rect b="b" l="0" r="r" t="0"/>
            <a:pathLst>
              <a:path h="2205196" w="2559067">
                <a:moveTo>
                  <a:pt x="0" y="0"/>
                </a:moveTo>
                <a:lnTo>
                  <a:pt x="2559067" y="9565"/>
                </a:lnTo>
                <a:lnTo>
                  <a:pt x="1292752" y="2205196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31" name="Content Placeholder 2">
            <a:extLst>
              <a:ext uri="{70B6DBE2-FC40-4172-A27A-121CE7BA1982}">
                <a16:creationId xmlns:a16="http://schemas.microsoft.com/office/drawing/2010/main" id="{0D0A543D-5970-4662-AD78-5553EE7D5D24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3658165" y="3781155"/>
            <a:ext cx="1905000" cy="407078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200">
                <a:solidFill>
                  <a:schemeClr val="bg2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32" name="Picture Placeholder 2">
            <a:extLst>
              <a:ext uri="{8DF0A030-87C9-4820-9F10-140A618DDD5A}">
                <a16:creationId xmlns:a16="http://schemas.microsoft.com/office/drawing/2010/main" id="{2A52A96A-BD10-47B1-98D7-E007ACB9A649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3254981" y="1444756"/>
            <a:ext cx="2833884" cy="2229601"/>
          </a:xfrm>
          <a:custGeom>
            <a:avLst/>
            <a:gdLst/>
            <a:ahLst/>
            <a:cxnLst/>
            <a:rect b="b" l="0" r="r" t="0"/>
            <a:pathLst>
              <a:path h="2229601" w="2833885">
                <a:moveTo>
                  <a:pt x="1421636" y="0"/>
                </a:moveTo>
                <a:lnTo>
                  <a:pt x="2833885" y="2229601"/>
                </a:lnTo>
                <a:lnTo>
                  <a:pt x="0" y="2224206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33" name="Content Placeholder 2">
            <a:extLst>
              <a:ext uri="{E1C81145-92DE-4C2B-9BBD-14CF236BF491}">
                <a16:creationId xmlns:a16="http://schemas.microsoft.com/office/drawing/2010/main" id="{BFFECB13-59F2-49D8-BAA6-8466DE18BDD1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6415463" y="3800741"/>
            <a:ext cx="1905000" cy="407078"/>
          </a:xfrm>
          <a:prstGeom prst="rect">
            <a:avLst/>
          </a:prstGeom>
        </p:spPr>
        <p:txBody>
          <a:bodyPr anchor="t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200">
                <a:solidFill>
                  <a:schemeClr val="bg2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34" name="Picture Placeholder 2">
            <a:extLst>
              <a:ext uri="{0797F743-D91C-440C-AE96-9F5DA6F6AE82}">
                <a16:creationId xmlns:a16="http://schemas.microsoft.com/office/drawing/2010/main" id="{D1EA2336-44D8-41FF-A5C1-7C50C0C106D4}"/>
              </a:ext>
            </a:extLst>
          </p:cNvPr>
          <p:cNvSpPr>
            <a:spLocks noGrp="true"/>
          </p:cNvSpPr>
          <p:nvPr>
            <p:ph idx="6" type="pic"/>
          </p:nvPr>
        </p:nvSpPr>
        <p:spPr>
          <a:xfrm rot="0">
            <a:off x="6088944" y="1387804"/>
            <a:ext cx="2539203" cy="2290723"/>
          </a:xfrm>
          <a:custGeom>
            <a:avLst/>
            <a:gdLst/>
            <a:ahLst/>
            <a:cxnLst/>
            <a:rect b="b" l="0" r="r" t="0"/>
            <a:pathLst>
              <a:path h="2290723" w="2539204">
                <a:moveTo>
                  <a:pt x="0" y="0"/>
                </a:moveTo>
                <a:lnTo>
                  <a:pt x="2539204" y="198"/>
                </a:lnTo>
                <a:lnTo>
                  <a:pt x="1287713" y="2290723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35" name="Slide Number Placeholder 4">
            <a:extLst>
              <a:ext uri="{2624A212-CCE8-4269-8B9B-33DCF09F8A2C}">
                <a16:creationId xmlns:a16="http://schemas.microsoft.com/office/drawing/2010/main" id="{069DDD49-4B55-4FE1-81E1-B499441EB3C1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36" name="Footer Placeholder 3">
            <a:extLst>
              <a:ext uri="{5DDD62F1-7368-491E-98CA-B0D7D6E80757}">
                <a16:creationId xmlns:a16="http://schemas.microsoft.com/office/drawing/2010/main" id="{AC02E21B-9AB7-436E-AFA3-EAACB664D742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37" name="Date Placeholder 1">
            <a:extLst>
              <a:ext uri="{EA90A07F-EFAF-477C-9654-CBEAE909DDD0}">
                <a16:creationId xmlns:a16="http://schemas.microsoft.com/office/drawing/2010/main" id="{DD38DECD-54FB-470F-AAB4-6804A986EB3D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2"/>
    </p:custDataLst>
    <p:extLst>
      <p:ext uri="{9D166E94-AE0A-4678-905B-71AA6BCC0EB0}">
        <p14:creationId xmlns:p14="http://schemas.microsoft.com/office/powerpoint/2010/main" val="168121365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false" userDrawn="1">
  <p:cSld name="Title and Images">
    <p:bg>
      <p:bgPr>
        <a:gradFill rotWithShape="1">
          <a:gsLst>
            <a:gs pos="0">
              <a:srgbClr val="55124f"/>
            </a:gs>
            <a:gs pos="100000">
              <a:srgbClr val="bd2b5b"/>
            </a:gs>
          </a:gsLst>
          <a:lin ang="33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7A7C7608-56B3-4BB3-9F18-6D5DDEEDD8F5}">
                <a16:creationId xmlns:a16="http://schemas.microsoft.com/office/drawing/2010/main" id="{9D5E03AC-43B0-4052-BC1D-A1FB30426F61}"/>
              </a:ext>
            </a:extLst>
          </p:cNvPr>
          <p:cNvSpPr/>
          <p:nvPr/>
        </p:nvSpPr>
        <p:spPr>
          <a:xfrm flipH="false" flipV="false" rot="0">
            <a:off x="-14412" y="-2371"/>
            <a:ext cx="9155857" cy="515772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90749">
                <a:schemeClr val="tx2">
                  <a:lumMod val="90000"/>
                  <a:lumOff val="10000"/>
                </a:schemeClr>
              </a:gs>
              <a:gs pos="44053">
                <a:schemeClr val="accent3">
                  <a:lumMod val="50000"/>
                </a:schemeClr>
              </a:gs>
            </a:gsLst>
            <a:lin ang="156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7B4A5EC0-1C78-4154-B440-B0325C2729F4}">
                <a16:creationId xmlns:a16="http://schemas.microsoft.com/office/drawing/2010/main" id="{DB639D60-3739-4CA8-A022-61C6C4095CCF}"/>
              </a:ext>
            </a:extLst>
          </p:cNvPr>
          <p:cNvSpPr/>
          <p:nvPr/>
        </p:nvSpPr>
        <p:spPr>
          <a:xfrm flipH="false" flipV="false" rot="0">
            <a:off x="4692755" y="-14228"/>
            <a:ext cx="4451060" cy="5179070"/>
          </a:xfrm>
          <a:prstGeom prst="rect">
            <a:avLst/>
          </a:prstGeom>
          <a:gradFill rotWithShape="1">
            <a:gsLst>
              <a:gs pos="19824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204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>
            <a:extLst>
              <a:ext uri="{4579111A-9589-4940-84C5-1D24507C8F98}">
                <a16:creationId xmlns:a16="http://schemas.microsoft.com/office/drawing/2010/main" id="{3B791193-BDF5-4A53-AC40-32A9BC170866}"/>
              </a:ext>
            </a:extLst>
          </p:cNvPr>
          <p:cNvSpPr/>
          <p:nvPr/>
        </p:nvSpPr>
        <p:spPr>
          <a:xfrm flipH="false" flipV="false" rot="0">
            <a:off x="-2555" y="14228"/>
            <a:ext cx="4451060" cy="5141919"/>
          </a:xfrm>
          <a:prstGeom prst="rect">
            <a:avLst/>
          </a:prstGeom>
          <a:gradFill rotWithShape="1">
            <a:gsLst>
              <a:gs pos="33921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972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>
            <a:extLst>
              <a:ext uri="{FA787BED-BBA4-47D7-94DB-B48B5208ED45}">
                <a16:creationId xmlns:a16="http://schemas.microsoft.com/office/drawing/2010/main" id="{930DF3F2-F1CC-4747-B2CE-534E16E72829}"/>
              </a:ext>
            </a:extLst>
          </p:cNvPr>
          <p:cNvSpPr/>
          <p:nvPr/>
        </p:nvSpPr>
        <p:spPr>
          <a:xfrm flipH="false" flipV="false" rot="16200000">
            <a:off x="4725635" y="755732"/>
            <a:ext cx="4440973" cy="4362586"/>
          </a:xfrm>
          <a:custGeom>
            <a:avLst/>
            <a:gdLst/>
            <a:ahLst/>
            <a:cxnLst/>
            <a:rect b="b" l="0" r="r" t="0"/>
            <a:pathLst>
              <a:path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 rotWithShape="1">
            <a:gsLst>
              <a:gs pos="5286">
                <a:schemeClr val="accent6">
                  <a:alpha val="19000"/>
                </a:schemeClr>
              </a:gs>
              <a:gs pos="71366">
                <a:schemeClr val="bg1">
                  <a:alpha val="0"/>
                </a:schemeClr>
              </a:gs>
            </a:gsLst>
            <a:lin ang="168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>
            <a:extLst>
              <a:ext uri="{00A8000A-31F7-484A-9BAA-7DE792DA7B43}">
                <a16:creationId xmlns:a16="http://schemas.microsoft.com/office/drawing/2010/main" id="{CC824207-B3A6-4CBF-A086-5E10D78A671C}"/>
              </a:ext>
            </a:extLst>
          </p:cNvPr>
          <p:cNvSpPr/>
          <p:nvPr/>
        </p:nvSpPr>
        <p:spPr>
          <a:xfrm flipH="false" flipV="false" rot="0">
            <a:off x="4636119" y="38100"/>
            <a:ext cx="4469780" cy="3884341"/>
          </a:xfrm>
          <a:custGeom>
            <a:avLst/>
            <a:gdLst/>
            <a:ahLst/>
            <a:cxnLst/>
            <a:rect b="b" l="0" r="r" t="0"/>
            <a:pathLst>
              <a:path h="3884341" w="5417635">
                <a:moveTo>
                  <a:pt x="3302307" y="0"/>
                </a:moveTo>
                <a:lnTo>
                  <a:pt x="5403626" y="18585"/>
                </a:lnTo>
                <a:lnTo>
                  <a:pt x="5417635" y="3884341"/>
                </a:lnTo>
                <a:lnTo>
                  <a:pt x="0" y="929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7999"/>
                </a:schemeClr>
              </a:gs>
              <a:gs pos="73568">
                <a:schemeClr val="bg1">
                  <a:alpha val="0"/>
                </a:schemeClr>
              </a:gs>
            </a:gsLst>
            <a:lin ang="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>
            <a:extLst>
              <a:ext uri="{9D42A28C-CBC1-4CDA-BF23-D6954B398245}">
                <a16:creationId xmlns:a16="http://schemas.microsoft.com/office/drawing/2010/main" id="{B67C9C9C-2E68-4CC9-AB03-3F376150B78E}"/>
              </a:ext>
            </a:extLst>
          </p:cNvPr>
          <p:cNvSpPr/>
          <p:nvPr/>
        </p:nvSpPr>
        <p:spPr>
          <a:xfrm flipH="false" flipV="false" rot="16200000">
            <a:off x="4744606" y="755732"/>
            <a:ext cx="4440973" cy="4362586"/>
          </a:xfrm>
          <a:custGeom>
            <a:avLst/>
            <a:gdLst/>
            <a:ahLst/>
            <a:cxnLst/>
            <a:rect b="b" l="0" r="r" t="0"/>
            <a:pathLst>
              <a:path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 rotWithShape="1">
            <a:gsLst>
              <a:gs pos="2643">
                <a:schemeClr val="tx2">
                  <a:alpha val="65000"/>
                  <a:lumMod val="90000"/>
                  <a:lumOff val="10000"/>
                </a:schemeClr>
              </a:gs>
              <a:gs pos="73568">
                <a:schemeClr val="tx2">
                  <a:alpha val="0"/>
                  <a:lumMod val="75000"/>
                  <a:lumOff val="25000"/>
                </a:schemeClr>
              </a:gs>
            </a:gsLst>
            <a:lin ang="108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>
            <a:extLst>
              <a:ext uri="{149907B3-D7EE-480B-B97B-CCE15864947F}">
                <a16:creationId xmlns:a16="http://schemas.microsoft.com/office/drawing/2010/main" id="{8FC8D881-F827-416D-B881-D954A45C8D14}"/>
              </a:ext>
            </a:extLst>
          </p:cNvPr>
          <p:cNvSpPr/>
          <p:nvPr/>
        </p:nvSpPr>
        <p:spPr>
          <a:xfrm flipH="false" flipV="false" rot="5400000">
            <a:off x="1955108" y="-1983591"/>
            <a:ext cx="5169963" cy="9108091"/>
          </a:xfrm>
          <a:custGeom>
            <a:avLst/>
            <a:gdLst/>
            <a:ahLst/>
            <a:cxnLst/>
            <a:rect b="b" l="0" r="r" t="0"/>
            <a:pathLst>
              <a:path h="9108091" w="5169963">
                <a:moveTo>
                  <a:pt x="5169963" y="0"/>
                </a:moveTo>
                <a:lnTo>
                  <a:pt x="5159224" y="9063751"/>
                </a:lnTo>
                <a:lnTo>
                  <a:pt x="0" y="9108091"/>
                </a:lnTo>
                <a:close/>
              </a:path>
            </a:pathLst>
          </a:custGeom>
          <a:gradFill rotWithShape="1">
            <a:gsLst>
              <a:gs pos="7930">
                <a:schemeClr val="bg2">
                  <a:alpha val="33999"/>
                  <a:lumMod val="50000"/>
                </a:schemeClr>
              </a:gs>
              <a:gs pos="45374">
                <a:schemeClr val="bg2">
                  <a:alpha val="5000"/>
                  <a:lumMod val="50000"/>
                </a:schemeClr>
              </a:gs>
            </a:gsLst>
            <a:lin ang="3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>
            <a:extLst>
              <a:ext uri="{CE316AEC-AF4C-41BD-801A-4692E345D796}">
                <a16:creationId xmlns:a16="http://schemas.microsoft.com/office/drawing/2010/main" id="{26E12666-4C71-4EE5-82A4-2528BEDF2E0E}"/>
              </a:ext>
            </a:extLst>
          </p:cNvPr>
          <p:cNvSpPr/>
          <p:nvPr/>
        </p:nvSpPr>
        <p:spPr>
          <a:xfrm flipH="false" flipV="false" rot="5400000">
            <a:off x="974448" y="-972261"/>
            <a:ext cx="5160099" cy="7114107"/>
          </a:xfrm>
          <a:custGeom>
            <a:avLst/>
            <a:gdLst/>
            <a:ahLst/>
            <a:cxnLst/>
            <a:rect b="b" l="0" r="r" t="0"/>
            <a:pathLst>
              <a:path h="7114108" w="5160100">
                <a:moveTo>
                  <a:pt x="4742739" y="0"/>
                </a:moveTo>
                <a:lnTo>
                  <a:pt x="2760274" y="7114108"/>
                </a:lnTo>
                <a:lnTo>
                  <a:pt x="0" y="4145154"/>
                </a:lnTo>
                <a:close/>
              </a:path>
            </a:pathLst>
          </a:custGeom>
          <a:gradFill rotWithShape="1">
            <a:gsLst>
              <a:gs pos="7930">
                <a:schemeClr val="bg2">
                  <a:alpha val="0"/>
                  <a:lumMod val="50000"/>
                </a:schemeClr>
              </a:gs>
              <a:gs pos="56828">
                <a:schemeClr val="bg2">
                  <a:alpha val="7999"/>
                  <a:lumMod val="50000"/>
                </a:schemeClr>
              </a:gs>
            </a:gsLst>
            <a:lin ang="98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>
            <a:extLst>
              <a:ext uri="{7F0F2997-6274-46EB-BDC2-7D72A2DDEC1D}">
                <a16:creationId xmlns:a16="http://schemas.microsoft.com/office/drawing/2010/main" id="{0E7BAD06-160C-4375-90AC-23E5929AF41F}"/>
              </a:ext>
            </a:extLst>
          </p:cNvPr>
          <p:cNvSpPr/>
          <p:nvPr/>
        </p:nvSpPr>
        <p:spPr>
          <a:xfrm flipH="false" flipV="false" rot="5400000">
            <a:off x="1069860" y="488982"/>
            <a:ext cx="4154797" cy="5083097"/>
          </a:xfrm>
          <a:custGeom>
            <a:avLst/>
            <a:gdLst/>
            <a:ahLst/>
            <a:cxnLst/>
            <a:rect b="b" l="0" r="r" t="0"/>
            <a:pathLst>
              <a:path h="5083098" w="4154797">
                <a:moveTo>
                  <a:pt x="1638354" y="0"/>
                </a:moveTo>
                <a:lnTo>
                  <a:pt x="4154797" y="2874177"/>
                </a:lnTo>
                <a:lnTo>
                  <a:pt x="0" y="5083098"/>
                </a:lnTo>
                <a:close/>
              </a:path>
            </a:pathLst>
          </a:custGeom>
          <a:gradFill rotWithShape="1">
            <a:gsLst>
              <a:gs pos="7930">
                <a:schemeClr val="tx2">
                  <a:alpha val="36000"/>
                  <a:lumMod val="90000"/>
                  <a:lumOff val="10000"/>
                </a:schemeClr>
              </a:gs>
              <a:gs pos="56828">
                <a:schemeClr val="tx2">
                  <a:alpha val="0"/>
                  <a:lumMod val="90000"/>
                  <a:lumOff val="10000"/>
                </a:schemeClr>
              </a:gs>
            </a:gsLst>
            <a:lin ang="98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>
            <a:extLst>
              <a:ext uri="{043C7BD5-D807-4452-8874-FF4D38A3EA32}">
                <a16:creationId xmlns:a16="http://schemas.microsoft.com/office/drawing/2010/main" id="{38950B66-FCF3-450F-97D1-60F7B398A38E}"/>
              </a:ext>
            </a:extLst>
          </p:cNvPr>
          <p:cNvSpPr/>
          <p:nvPr/>
        </p:nvSpPr>
        <p:spPr>
          <a:xfrm flipH="false" flipV="false" rot="0">
            <a:off x="4522294" y="4703"/>
            <a:ext cx="2494159" cy="2025625"/>
          </a:xfrm>
          <a:custGeom>
            <a:avLst/>
            <a:gdLst/>
            <a:ahLst/>
            <a:cxnLst/>
            <a:rect b="b" l="0" r="r" t="0"/>
            <a:pathLst>
              <a:path h="2025626" w="2494160">
                <a:moveTo>
                  <a:pt x="0" y="9525"/>
                </a:moveTo>
                <a:lnTo>
                  <a:pt x="142085" y="0"/>
                </a:lnTo>
                <a:lnTo>
                  <a:pt x="2494159" y="2025626"/>
                </a:lnTo>
                <a:close/>
              </a:path>
            </a:pathLst>
          </a:custGeom>
          <a:solidFill>
            <a:schemeClr val="accent3">
              <a:alpha val="20999"/>
              <a:lumMod val="7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>
            <a:extLst>
              <a:ext uri="{640677EF-5870-4A2D-8414-8B201DA1DB24}">
                <a16:creationId xmlns:a16="http://schemas.microsoft.com/office/drawing/2010/main" id="{9122CD83-DFAC-4C62-B2AA-9B9F8A1D042C}"/>
              </a:ext>
            </a:extLst>
          </p:cNvPr>
          <p:cNvSpPr/>
          <p:nvPr/>
        </p:nvSpPr>
        <p:spPr>
          <a:xfrm flipH="false" flipV="false" rot="0">
            <a:off x="-12238" y="-14228"/>
            <a:ext cx="7199675" cy="4069269"/>
          </a:xfrm>
          <a:custGeom>
            <a:avLst/>
            <a:gdLst/>
            <a:ahLst/>
            <a:cxnLst/>
            <a:rect b="b" l="0" r="r" t="0"/>
            <a:pathLst>
              <a:path h="4069270" w="7199675">
                <a:moveTo>
                  <a:pt x="0" y="18971"/>
                </a:moveTo>
                <a:lnTo>
                  <a:pt x="199314" y="0"/>
                </a:lnTo>
                <a:lnTo>
                  <a:pt x="7199676" y="4069270"/>
                </a:lnTo>
                <a:close/>
              </a:path>
            </a:pathLst>
          </a:custGeom>
          <a:solidFill>
            <a:schemeClr val="bg1">
              <a:alpha val="4000"/>
              <a:lumMod val="8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>
            <a:extLst>
              <a:ext uri="{A608951F-9058-408D-8F44-908BA3146331}">
                <a16:creationId xmlns:a16="http://schemas.microsoft.com/office/drawing/2010/main" id="{4CDD4A02-7A4E-4A59-828F-A01B52067BFC}"/>
              </a:ext>
            </a:extLst>
          </p:cNvPr>
          <p:cNvSpPr/>
          <p:nvPr/>
        </p:nvSpPr>
        <p:spPr>
          <a:xfrm flipH="false" flipV="false" rot="0">
            <a:off x="16415" y="2803116"/>
            <a:ext cx="2864614" cy="777651"/>
          </a:xfrm>
          <a:custGeom>
            <a:avLst/>
            <a:gdLst/>
            <a:ahLst/>
            <a:cxnLst/>
            <a:rect b="b" l="0" r="r" t="0"/>
            <a:pathLst>
              <a:path h="777651" w="2864614">
                <a:moveTo>
                  <a:pt x="0" y="94697"/>
                </a:moveTo>
                <a:lnTo>
                  <a:pt x="9485" y="0"/>
                </a:lnTo>
                <a:lnTo>
                  <a:pt x="2864614" y="777651"/>
                </a:lnTo>
                <a:close/>
              </a:path>
            </a:pathLst>
          </a:custGeom>
          <a:solidFill>
            <a:schemeClr val="bg1">
              <a:alpha val="2999"/>
              <a:lumMod val="8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>
            <a:extLst>
              <a:ext uri="{D540F33E-6CCD-4A18-9D53-05AF2DDC96DA}">
                <a16:creationId xmlns:a16="http://schemas.microsoft.com/office/drawing/2010/main" id="{BFABC07F-4F2D-4133-890D-0ED2A2E463EE}"/>
              </a:ext>
            </a:extLst>
          </p:cNvPr>
          <p:cNvSpPr/>
          <p:nvPr/>
        </p:nvSpPr>
        <p:spPr>
          <a:xfrm flipH="false" flipV="false" rot="0">
            <a:off x="-12040" y="2871728"/>
            <a:ext cx="2248058" cy="2264657"/>
          </a:xfrm>
          <a:custGeom>
            <a:avLst/>
            <a:gdLst/>
            <a:ahLst/>
            <a:cxnLst/>
            <a:rect b="b" l="0" r="r" t="0"/>
            <a:pathLst>
              <a:path h="1875753" w="1764299">
                <a:moveTo>
                  <a:pt x="7114" y="0"/>
                </a:moveTo>
                <a:lnTo>
                  <a:pt x="1764299" y="462417"/>
                </a:lnTo>
                <a:lnTo>
                  <a:pt x="1517676" y="1875753"/>
                </a:lnTo>
                <a:lnTo>
                  <a:pt x="0" y="1695529"/>
                </a:lnTo>
                <a:close/>
              </a:path>
            </a:pathLst>
          </a:custGeom>
          <a:gradFill rotWithShape="1">
            <a:gsLst>
              <a:gs pos="54626">
                <a:schemeClr val="tx2">
                  <a:alpha val="0"/>
                </a:schemeClr>
              </a:gs>
              <a:gs pos="100000">
                <a:schemeClr val="tx2">
                  <a:alpha val="63000"/>
                </a:schemeClr>
              </a:gs>
            </a:gsLst>
            <a:lin ang="150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>
            <a:extLst>
              <a:ext uri="{08A920A1-6E50-4E79-AC8F-F940B4E3482F}">
                <a16:creationId xmlns:a16="http://schemas.microsoft.com/office/drawing/2010/main" id="{98056E7F-2A95-4479-B512-8C747AC6493B}"/>
              </a:ext>
            </a:extLst>
          </p:cNvPr>
          <p:cNvSpPr/>
          <p:nvPr/>
        </p:nvSpPr>
        <p:spPr>
          <a:xfrm flipH="false" flipV="false" rot="0">
            <a:off x="2805027" y="3656651"/>
            <a:ext cx="2219720" cy="1470367"/>
          </a:xfrm>
          <a:custGeom>
            <a:avLst/>
            <a:gdLst/>
            <a:ahLst/>
            <a:cxnLst/>
            <a:rect b="b" l="0" r="r" t="0"/>
            <a:pathLst>
              <a:path h="1470368" w="2219720">
                <a:moveTo>
                  <a:pt x="0" y="1470368"/>
                </a:moveTo>
                <a:lnTo>
                  <a:pt x="1650592" y="0"/>
                </a:lnTo>
                <a:lnTo>
                  <a:pt x="2219720" y="388905"/>
                </a:lnTo>
                <a:close/>
              </a:path>
            </a:pathLst>
          </a:custGeom>
          <a:gradFill rotWithShape="1">
            <a:gsLst>
              <a:gs pos="22026">
                <a:schemeClr val="accent5">
                  <a:alpha val="0"/>
                  <a:lumMod val="50000"/>
                </a:schemeClr>
              </a:gs>
              <a:gs pos="95595">
                <a:schemeClr val="accent5">
                  <a:alpha val="37000"/>
                  <a:lumMod val="50000"/>
                </a:schemeClr>
              </a:gs>
            </a:gsLst>
            <a:lin ang="77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>
            <a:extLst>
              <a:ext uri="{191C515E-7C70-4C9E-BAF0-29CF0BDDBA2F}">
                <a16:creationId xmlns:a16="http://schemas.microsoft.com/office/drawing/2010/main" id="{0F454DDB-EEC1-48BE-A30A-24C6D3ED77A7}"/>
              </a:ext>
            </a:extLst>
          </p:cNvPr>
          <p:cNvSpPr/>
          <p:nvPr/>
        </p:nvSpPr>
        <p:spPr>
          <a:xfrm flipH="false" flipV="false" rot="0">
            <a:off x="1230556" y="3457456"/>
            <a:ext cx="1603045" cy="1669444"/>
          </a:xfrm>
          <a:custGeom>
            <a:avLst/>
            <a:gdLst/>
            <a:ahLst/>
            <a:cxnLst/>
            <a:rect b="b" l="0" r="r" t="0"/>
            <a:pathLst>
              <a:path h="1669444" w="1603046">
                <a:moveTo>
                  <a:pt x="1603046" y="1659959"/>
                </a:moveTo>
                <a:lnTo>
                  <a:pt x="0" y="0"/>
                </a:lnTo>
                <a:lnTo>
                  <a:pt x="825237" y="189710"/>
                </a:lnTo>
                <a:close/>
              </a:path>
            </a:pathLst>
          </a:custGeom>
          <a:gradFill rotWithShape="1">
            <a:gsLst>
              <a:gs pos="22026">
                <a:schemeClr val="accent1">
                  <a:alpha val="0"/>
                  <a:lumMod val="50000"/>
                </a:schemeClr>
              </a:gs>
              <a:gs pos="95595">
                <a:schemeClr val="accent1">
                  <a:alpha val="79000"/>
                  <a:lumMod val="50000"/>
                </a:schemeClr>
              </a:gs>
            </a:gsLst>
            <a:lin ang="77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Title 1">
            <a:extLst>
              <a:ext uri="{14CE9481-4FEE-4D6F-BB25-7737B8DAED04}">
                <a16:creationId xmlns:a16="http://schemas.microsoft.com/office/drawing/2010/main" id="{26A47575-D535-49E9-97A8-1BED482860C3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294036" y="3076811"/>
            <a:ext cx="3177648" cy="950228"/>
          </a:xfrm>
          <a:prstGeom prst="rect">
            <a:avLst/>
          </a:prstGeom>
        </p:spPr>
        <p:txBody>
          <a:bodyPr rtlCol="0"/>
          <a:lstStyle>
            <a:lvl1pPr lvl="0">
              <a:defRPr dirty="0" lang="en-US">
                <a:solidFill>
                  <a:srgbClr val="ffffff"/>
                </a:solidFill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false" id="18" name="Picture Placeholder 2">
            <a:extLst>
              <a:ext uri="{ACB16B89-D079-4B3F-B45E-5D4FD0F2C0D1}">
                <a16:creationId xmlns:a16="http://schemas.microsoft.com/office/drawing/2010/main" id="{C2A9FCD0-6406-4C69-A550-290CF36FC144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1599370" y="-4900"/>
            <a:ext cx="4133336" cy="3424613"/>
          </a:xfrm>
          <a:custGeom>
            <a:avLst/>
            <a:gdLst/>
            <a:ahLst/>
            <a:cxnLst/>
            <a:rect b="b" l="0" r="r" t="0"/>
            <a:pathLst>
              <a:path h="3424613" w="4133336">
                <a:moveTo>
                  <a:pt x="0" y="0"/>
                </a:moveTo>
                <a:lnTo>
                  <a:pt x="4133336" y="40"/>
                </a:lnTo>
                <a:lnTo>
                  <a:pt x="2247426" y="3424613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hidden="false" id="19" name="Picture Placeholder 2">
            <a:extLst>
              <a:ext uri="{619AB174-9413-4A97-8F26-E5393FB62887}">
                <a16:creationId xmlns:a16="http://schemas.microsoft.com/office/drawing/2010/main" id="{A2D3EC92-3841-4918-B298-32AB85BF1FD5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2852876" y="4663"/>
            <a:ext cx="4731524" cy="5176778"/>
          </a:xfrm>
          <a:custGeom>
            <a:avLst/>
            <a:gdLst/>
            <a:ahLst/>
            <a:cxnLst/>
            <a:rect b="b" l="0" r="r" t="0"/>
            <a:pathLst>
              <a:path h="5176779" w="4731524">
                <a:moveTo>
                  <a:pt x="2951389" y="0"/>
                </a:moveTo>
                <a:lnTo>
                  <a:pt x="4731524" y="1896245"/>
                </a:lnTo>
                <a:lnTo>
                  <a:pt x="0" y="5176779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hidden="false" id="20" name="Picture Placeholder 2">
            <a:extLst>
              <a:ext uri="{89F7BE8D-3583-4E38-96AA-4CFD88261B5F}">
                <a16:creationId xmlns:a16="http://schemas.microsoft.com/office/drawing/2010/main" id="{70521ABD-E110-4A3A-A84A-19B9CCF922F2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5887932" y="-23990"/>
            <a:ext cx="3274880" cy="3547924"/>
          </a:xfrm>
          <a:custGeom>
            <a:avLst/>
            <a:gdLst/>
            <a:ahLst/>
            <a:cxnLst/>
            <a:rect b="b" l="0" r="r" t="0"/>
            <a:pathLst>
              <a:path h="3547924" w="3274881">
                <a:moveTo>
                  <a:pt x="0" y="19248"/>
                </a:moveTo>
                <a:lnTo>
                  <a:pt x="3274881" y="0"/>
                </a:lnTo>
                <a:lnTo>
                  <a:pt x="3255791" y="3547924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hidden="false" id="21" name="Picture Placeholder 2">
            <a:extLst>
              <a:ext uri="{3D889841-03BC-4B5B-96C4-2190CCAC9113}">
                <a16:creationId xmlns:a16="http://schemas.microsoft.com/office/drawing/2010/main" id="{54223D8E-790A-48F0-A376-D8EBC0054361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2890976" y="1920077"/>
            <a:ext cx="6253419" cy="3251800"/>
          </a:xfrm>
          <a:custGeom>
            <a:avLst/>
            <a:gdLst/>
            <a:ahLst/>
            <a:cxnLst/>
            <a:rect b="b" l="0" r="r" t="0"/>
            <a:pathLst>
              <a:path h="3251800" w="6253420">
                <a:moveTo>
                  <a:pt x="4721920" y="0"/>
                </a:moveTo>
                <a:lnTo>
                  <a:pt x="6253420" y="1603856"/>
                </a:lnTo>
                <a:lnTo>
                  <a:pt x="6252946" y="3251800"/>
                </a:lnTo>
                <a:lnTo>
                  <a:pt x="0" y="3242117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hidden="false" id="22" name="">
            <a:extLst>
              <a:ext uri="{DD5C2FFE-E984-4C78-A4C2-11FE1C5BF782}">
                <a16:creationId xmlns:a16="http://schemas.microsoft.com/office/drawing/2010/main" id="{B4E2842E-FE26-466C-909D-851794794389}"/>
              </a:ext>
            </a:extLst>
          </p:cNvPr>
          <p:cNvSpPr txBox="1">
            <a:spLocks noGrp="true"/>
          </p:cNvSpPr>
          <p:nvPr/>
        </p:nvSpPr>
        <p:spPr>
          <a:xfrm rot="0">
            <a:off x="6123448" y="477123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 sz="600">
                <a:solidFill>
                  <a:schemeClr val="bg1">
                    <a:lumMod val="75000"/>
                  </a:schemeClr>
                </a:solidFill>
              </a:rPr>
              <a:t>&lt;#&gt;</a:t>
            </a:r>
            <a:endParaRPr dirty="0" lang="en-US" sz="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hidden="false" id="23" name="Slide Number Placeholder 4">
            <a:extLst>
              <a:ext uri="{C08764E9-ACDA-4615-952B-8F892C5C7A38}">
                <a16:creationId xmlns:a16="http://schemas.microsoft.com/office/drawing/2010/main" id="{041A1864-4704-4F18-B2E6-C972C03E8BC3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24" name="Footer Placeholder 3">
            <a:extLst>
              <a:ext uri="{DEEF44F5-97D1-4033-9C43-E0413562F6D2}">
                <a16:creationId xmlns:a16="http://schemas.microsoft.com/office/drawing/2010/main" id="{2CE0D659-5607-4235-A680-2FE3141AE6CD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false" id="25" name="Date Placeholder 1">
            <a:extLst>
              <a:ext uri="{95884174-11B1-4E30-9E02-3E2A51849B4E}">
                <a16:creationId xmlns:a16="http://schemas.microsoft.com/office/drawing/2010/main" id="{66F8F6B7-4251-41E0-9F62-39229240ABB0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2"/>
    </p:custDataLst>
    <p:extLst>
      <p:ext uri="{7BC08C97-30E5-4F27-AFFD-3413C7F9ED31}">
        <p14:creationId xmlns:p14="http://schemas.microsoft.com/office/powerpoint/2010/main" val="168121365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77AAC156-C105-4A17-854C-85A0B8FBB90A}">
                <a16:creationId xmlns:a16="http://schemas.microsoft.com/office/drawing/2010/main" id="{47828593-BB68-4D60-B656-2F2865653639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false" id="3" name="Content Placeholder 2">
            <a:extLst>
              <a:ext uri="{55878814-C646-4F4B-87D2-367AA32B750A}">
                <a16:creationId xmlns:a16="http://schemas.microsoft.com/office/drawing/2010/main" id="{3DC3DB40-DE5B-49E0-843D-0C33B1D882A6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Slide Number Placeholder 4">
            <a:extLst>
              <a:ext uri="{EDF1BE6A-C475-4092-A8F7-F66386E28E9B}">
                <a16:creationId xmlns:a16="http://schemas.microsoft.com/office/drawing/2010/main" id="{5F13A9A7-A602-4AC0-A042-A924A35C385F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5" name="Footer Placeholder 3">
            <a:extLst>
              <a:ext uri="{3B311AA0-A751-4ED7-B649-EA82898CAAF6}">
                <a16:creationId xmlns:a16="http://schemas.microsoft.com/office/drawing/2010/main" id="{838F7565-F5F0-47DB-A8E8-E63A8CA7E354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Date Placeholder 1">
            <a:extLst>
              <a:ext uri="{F594775C-1B3D-472C-BDAF-924408771704}">
                <a16:creationId xmlns:a16="http://schemas.microsoft.com/office/drawing/2010/main" id="{E27DAF90-AADB-4FA7-A88C-F4F35B9008ED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6B25F5EE-49AE-49C5-B1C1-75EE6220C5FF}">
        <p14:creationId xmlns:p14="http://schemas.microsoft.com/office/powerpoint/2010/main" val="168121365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false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8560A7AB-279B-4E36-973D-E7A98E9531FB}">
                <a16:creationId xmlns:a16="http://schemas.microsoft.com/office/drawing/2010/main" id="{2ED6CB1C-244D-4526-879F-A5F8AFF7B53D}"/>
              </a:ext>
            </a:extLst>
          </p:cNvPr>
          <p:cNvSpPr/>
          <p:nvPr/>
        </p:nvSpPr>
        <p:spPr>
          <a:xfrm flipH="false" flipV="false" rot="0">
            <a:off x="4676775" y="0"/>
            <a:ext cx="4469780" cy="3884341"/>
          </a:xfrm>
          <a:custGeom>
            <a:avLst/>
            <a:gdLst/>
            <a:ahLst/>
            <a:cxnLst/>
            <a:rect b="b" l="0" r="r" t="0"/>
            <a:pathLst>
              <a:path h="3884341" w="5417635">
                <a:moveTo>
                  <a:pt x="3302307" y="0"/>
                </a:moveTo>
                <a:lnTo>
                  <a:pt x="5403626" y="18585"/>
                </a:lnTo>
                <a:lnTo>
                  <a:pt x="5417635" y="3884341"/>
                </a:lnTo>
                <a:lnTo>
                  <a:pt x="0" y="929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7999"/>
                </a:schemeClr>
              </a:gs>
              <a:gs pos="73568">
                <a:schemeClr val="bg1">
                  <a:alpha val="0"/>
                </a:schemeClr>
              </a:gs>
            </a:gsLst>
            <a:lin ang="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56B8CD3D-0CAE-48A7-A177-A0EBF286747F}">
                <a16:creationId xmlns:a16="http://schemas.microsoft.com/office/drawing/2010/main" id="{13CC54DD-6621-4087-B0EE-AEB19DDF9EB8}"/>
              </a:ext>
            </a:extLst>
          </p:cNvPr>
          <p:cNvSpPr/>
          <p:nvPr/>
        </p:nvSpPr>
        <p:spPr>
          <a:xfrm flipH="false" flipV="false">
            <a:off x="-14412" y="-2371"/>
            <a:ext cx="9155857" cy="515772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90749">
                <a:schemeClr val="tx2">
                  <a:lumMod val="90000"/>
                  <a:lumOff val="10000"/>
                </a:schemeClr>
              </a:gs>
              <a:gs pos="44053">
                <a:schemeClr val="accent3">
                  <a:lumMod val="50000"/>
                </a:schemeClr>
              </a:gs>
            </a:gsLst>
            <a:lin ang="156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>
            <a:extLst>
              <a:ext uri="{0AE01AAF-6E16-4718-A543-127EFC932202}">
                <a16:creationId xmlns:a16="http://schemas.microsoft.com/office/drawing/2010/main" id="{6CCD0600-A50E-4565-A1A9-D768247143CD}"/>
              </a:ext>
            </a:extLst>
          </p:cNvPr>
          <p:cNvSpPr/>
          <p:nvPr/>
        </p:nvSpPr>
        <p:spPr>
          <a:xfrm flipH="false" flipV="false" rot="16200000">
            <a:off x="4725635" y="755732"/>
            <a:ext cx="4440973" cy="4362586"/>
          </a:xfrm>
          <a:custGeom>
            <a:avLst/>
            <a:gdLst/>
            <a:ahLst/>
            <a:cxnLst/>
            <a:rect b="b" l="0" r="r" t="0"/>
            <a:pathLst>
              <a:path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 rotWithShape="1">
            <a:gsLst>
              <a:gs pos="5286">
                <a:schemeClr val="accent6">
                  <a:alpha val="19000"/>
                </a:schemeClr>
              </a:gs>
              <a:gs pos="71366">
                <a:schemeClr val="bg1">
                  <a:alpha val="0"/>
                </a:schemeClr>
              </a:gs>
            </a:gsLst>
            <a:lin ang="168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>
            <a:extLst>
              <a:ext uri="{2B2A9482-D41B-4779-A85E-226DBE369EC3}">
                <a16:creationId xmlns:a16="http://schemas.microsoft.com/office/drawing/2010/main" id="{78A778E2-4950-4531-8D06-30E2E73BE6AD}"/>
              </a:ext>
            </a:extLst>
          </p:cNvPr>
          <p:cNvSpPr/>
          <p:nvPr/>
        </p:nvSpPr>
        <p:spPr>
          <a:xfrm flipH="false" flipV="false" rot="0">
            <a:off x="4636119" y="38100"/>
            <a:ext cx="4469780" cy="3884341"/>
          </a:xfrm>
          <a:custGeom>
            <a:avLst/>
            <a:gdLst/>
            <a:ahLst/>
            <a:cxnLst/>
            <a:rect b="b" l="0" r="r" t="0"/>
            <a:pathLst>
              <a:path h="3884341" w="5417635">
                <a:moveTo>
                  <a:pt x="3302307" y="0"/>
                </a:moveTo>
                <a:lnTo>
                  <a:pt x="5403626" y="18585"/>
                </a:lnTo>
                <a:lnTo>
                  <a:pt x="5417635" y="3884341"/>
                </a:lnTo>
                <a:lnTo>
                  <a:pt x="0" y="929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7999"/>
                </a:schemeClr>
              </a:gs>
              <a:gs pos="73568">
                <a:schemeClr val="bg1">
                  <a:alpha val="0"/>
                </a:schemeClr>
              </a:gs>
            </a:gsLst>
            <a:lin ang="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>
            <a:extLst>
              <a:ext uri="{6B2DB19E-968A-49D3-A1D3-A34B04A6D483}">
                <a16:creationId xmlns:a16="http://schemas.microsoft.com/office/drawing/2010/main" id="{AE11EC0B-A7DA-4CF9-B839-47F1B34EF966}"/>
              </a:ext>
            </a:extLst>
          </p:cNvPr>
          <p:cNvSpPr/>
          <p:nvPr/>
        </p:nvSpPr>
        <p:spPr>
          <a:xfrm flipH="false" flipV="false" rot="16200000">
            <a:off x="4744606" y="755732"/>
            <a:ext cx="4440973" cy="4362586"/>
          </a:xfrm>
          <a:custGeom>
            <a:avLst/>
            <a:gdLst/>
            <a:ahLst/>
            <a:cxnLst/>
            <a:rect b="b" l="0" r="r" t="0"/>
            <a:pathLst>
              <a:path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 rotWithShape="1">
            <a:gsLst>
              <a:gs pos="2643">
                <a:schemeClr val="tx2">
                  <a:alpha val="65000"/>
                  <a:lumMod val="90000"/>
                  <a:lumOff val="10000"/>
                </a:schemeClr>
              </a:gs>
              <a:gs pos="73568">
                <a:schemeClr val="tx2">
                  <a:alpha val="0"/>
                  <a:lumMod val="75000"/>
                  <a:lumOff val="25000"/>
                </a:schemeClr>
              </a:gs>
            </a:gsLst>
            <a:lin ang="108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>
            <a:extLst>
              <a:ext uri="{91AAD8DC-CA34-40DA-A5A0-7E09C7F937AE}">
                <a16:creationId xmlns:a16="http://schemas.microsoft.com/office/drawing/2010/main" id="{AEABC143-69FD-4B19-89F3-2ED1B31A4772}"/>
              </a:ext>
            </a:extLst>
          </p:cNvPr>
          <p:cNvSpPr/>
          <p:nvPr/>
        </p:nvSpPr>
        <p:spPr>
          <a:xfrm flipH="false" flipV="false" rot="5400000">
            <a:off x="1955108" y="-1983591"/>
            <a:ext cx="5169963" cy="9108091"/>
          </a:xfrm>
          <a:custGeom>
            <a:avLst/>
            <a:gdLst/>
            <a:ahLst/>
            <a:cxnLst/>
            <a:rect b="b" l="0" r="r" t="0"/>
            <a:pathLst>
              <a:path h="9108091" w="5169963">
                <a:moveTo>
                  <a:pt x="5169963" y="0"/>
                </a:moveTo>
                <a:lnTo>
                  <a:pt x="5159224" y="9063751"/>
                </a:lnTo>
                <a:lnTo>
                  <a:pt x="0" y="9108091"/>
                </a:lnTo>
                <a:close/>
              </a:path>
            </a:pathLst>
          </a:custGeom>
          <a:gradFill rotWithShape="1">
            <a:gsLst>
              <a:gs pos="7930">
                <a:schemeClr val="bg2">
                  <a:alpha val="33999"/>
                  <a:lumMod val="50000"/>
                </a:schemeClr>
              </a:gs>
              <a:gs pos="45374">
                <a:schemeClr val="bg2">
                  <a:alpha val="5000"/>
                  <a:lumMod val="50000"/>
                </a:schemeClr>
              </a:gs>
            </a:gsLst>
            <a:lin ang="3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>
            <a:extLst>
              <a:ext uri="{6224F6A0-621E-4B69-9813-88CCE808E88E}">
                <a16:creationId xmlns:a16="http://schemas.microsoft.com/office/drawing/2010/main" id="{3EFDDC79-2980-4A9A-8CC9-ACEF31964FFB}"/>
              </a:ext>
            </a:extLst>
          </p:cNvPr>
          <p:cNvSpPr/>
          <p:nvPr/>
        </p:nvSpPr>
        <p:spPr>
          <a:xfrm flipH="false" flipV="false" rot="5400000">
            <a:off x="974448" y="-972261"/>
            <a:ext cx="5160099" cy="7114107"/>
          </a:xfrm>
          <a:custGeom>
            <a:avLst/>
            <a:gdLst/>
            <a:ahLst/>
            <a:cxnLst/>
            <a:rect b="b" l="0" r="r" t="0"/>
            <a:pathLst>
              <a:path h="7114108" w="5160100">
                <a:moveTo>
                  <a:pt x="4742739" y="0"/>
                </a:moveTo>
                <a:lnTo>
                  <a:pt x="2760274" y="7114108"/>
                </a:lnTo>
                <a:lnTo>
                  <a:pt x="0" y="4145154"/>
                </a:lnTo>
                <a:close/>
              </a:path>
            </a:pathLst>
          </a:custGeom>
          <a:gradFill rotWithShape="1">
            <a:gsLst>
              <a:gs pos="7930">
                <a:schemeClr val="bg2">
                  <a:alpha val="0"/>
                  <a:lumMod val="50000"/>
                </a:schemeClr>
              </a:gs>
              <a:gs pos="56828">
                <a:schemeClr val="bg2">
                  <a:alpha val="7999"/>
                  <a:lumMod val="50000"/>
                </a:schemeClr>
              </a:gs>
            </a:gsLst>
            <a:lin ang="98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>
            <a:extLst>
              <a:ext uri="{B0C90923-B95F-405B-9F9A-6C45382FCE13}">
                <a16:creationId xmlns:a16="http://schemas.microsoft.com/office/drawing/2010/main" id="{E68B4C60-D9D8-4F97-87D2-736573274EA0}"/>
              </a:ext>
            </a:extLst>
          </p:cNvPr>
          <p:cNvSpPr/>
          <p:nvPr/>
        </p:nvSpPr>
        <p:spPr>
          <a:xfrm flipH="false" flipV="false" rot="5400000">
            <a:off x="1069860" y="488982"/>
            <a:ext cx="4154797" cy="5083097"/>
          </a:xfrm>
          <a:custGeom>
            <a:avLst/>
            <a:gdLst/>
            <a:ahLst/>
            <a:cxnLst/>
            <a:rect b="b" l="0" r="r" t="0"/>
            <a:pathLst>
              <a:path h="5083098" w="4154797">
                <a:moveTo>
                  <a:pt x="1638354" y="0"/>
                </a:moveTo>
                <a:lnTo>
                  <a:pt x="4154797" y="2874177"/>
                </a:lnTo>
                <a:lnTo>
                  <a:pt x="0" y="5083098"/>
                </a:lnTo>
                <a:close/>
              </a:path>
            </a:pathLst>
          </a:custGeom>
          <a:gradFill rotWithShape="1">
            <a:gsLst>
              <a:gs pos="7930">
                <a:schemeClr val="tx2">
                  <a:alpha val="36000"/>
                  <a:lumMod val="90000"/>
                  <a:lumOff val="10000"/>
                </a:schemeClr>
              </a:gs>
              <a:gs pos="56828">
                <a:schemeClr val="tx2">
                  <a:alpha val="0"/>
                  <a:lumMod val="90000"/>
                  <a:lumOff val="10000"/>
                </a:schemeClr>
              </a:gs>
            </a:gsLst>
            <a:lin ang="98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>
            <a:extLst>
              <a:ext uri="{56F4FB5B-B65A-4D80-8587-15138E45492A}">
                <a16:creationId xmlns:a16="http://schemas.microsoft.com/office/drawing/2010/main" id="{59E80EEC-62D5-4644-95FD-12AAC97ED7F4}"/>
              </a:ext>
            </a:extLst>
          </p:cNvPr>
          <p:cNvSpPr/>
          <p:nvPr/>
        </p:nvSpPr>
        <p:spPr>
          <a:xfrm flipH="false" flipV="false">
            <a:off x="4522294" y="4703"/>
            <a:ext cx="2494159" cy="2025625"/>
          </a:xfrm>
          <a:custGeom>
            <a:avLst/>
            <a:gdLst/>
            <a:ahLst/>
            <a:cxnLst/>
            <a:rect b="b" l="0" r="r" t="0"/>
            <a:pathLst>
              <a:path h="2025626" w="2494160">
                <a:moveTo>
                  <a:pt x="0" y="9525"/>
                </a:moveTo>
                <a:lnTo>
                  <a:pt x="142085" y="0"/>
                </a:lnTo>
                <a:lnTo>
                  <a:pt x="2494159" y="2025626"/>
                </a:lnTo>
                <a:close/>
              </a:path>
            </a:pathLst>
          </a:custGeom>
          <a:solidFill>
            <a:schemeClr val="accent3">
              <a:alpha val="20999"/>
              <a:lumMod val="7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>
            <a:extLst>
              <a:ext uri="{19B7760C-AB22-42D3-A5A8-F2D98E49B11F}">
                <a16:creationId xmlns:a16="http://schemas.microsoft.com/office/drawing/2010/main" id="{E9B10B51-D8AA-4944-A998-2E1AFDD09D24}"/>
              </a:ext>
            </a:extLst>
          </p:cNvPr>
          <p:cNvSpPr/>
          <p:nvPr/>
        </p:nvSpPr>
        <p:spPr>
          <a:xfrm flipH="false" flipV="false">
            <a:off x="-12238" y="-14228"/>
            <a:ext cx="7199675" cy="4069269"/>
          </a:xfrm>
          <a:custGeom>
            <a:avLst/>
            <a:gdLst/>
            <a:ahLst/>
            <a:cxnLst/>
            <a:rect b="b" l="0" r="r" t="0"/>
            <a:pathLst>
              <a:path h="4069270" w="7199675">
                <a:moveTo>
                  <a:pt x="0" y="18971"/>
                </a:moveTo>
                <a:lnTo>
                  <a:pt x="199314" y="0"/>
                </a:lnTo>
                <a:lnTo>
                  <a:pt x="7199676" y="4069270"/>
                </a:lnTo>
                <a:close/>
              </a:path>
            </a:pathLst>
          </a:custGeom>
          <a:solidFill>
            <a:schemeClr val="bg1">
              <a:alpha val="7999"/>
              <a:lumMod val="8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>
            <a:extLst>
              <a:ext uri="{BF3B5CB0-B0B5-4957-887C-30D6D40A671A}">
                <a16:creationId xmlns:a16="http://schemas.microsoft.com/office/drawing/2010/main" id="{815DB28F-8185-43D3-9A14-C1DB91DE5AE4}"/>
              </a:ext>
            </a:extLst>
          </p:cNvPr>
          <p:cNvSpPr/>
          <p:nvPr/>
        </p:nvSpPr>
        <p:spPr>
          <a:xfrm flipH="false" flipV="false">
            <a:off x="16415" y="2803116"/>
            <a:ext cx="2864614" cy="777651"/>
          </a:xfrm>
          <a:custGeom>
            <a:avLst/>
            <a:gdLst/>
            <a:ahLst/>
            <a:cxnLst/>
            <a:rect b="b" l="0" r="r" t="0"/>
            <a:pathLst>
              <a:path h="777651" w="2864614">
                <a:moveTo>
                  <a:pt x="0" y="94697"/>
                </a:moveTo>
                <a:lnTo>
                  <a:pt x="9485" y="0"/>
                </a:lnTo>
                <a:lnTo>
                  <a:pt x="2864614" y="777651"/>
                </a:lnTo>
                <a:close/>
              </a:path>
            </a:pathLst>
          </a:custGeom>
          <a:solidFill>
            <a:schemeClr val="bg1">
              <a:alpha val="16000"/>
              <a:lumMod val="8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>
            <a:extLst>
              <a:ext uri="{2A35DD0B-2049-44BC-A9A9-6A4727001ACB}">
                <a16:creationId xmlns:a16="http://schemas.microsoft.com/office/drawing/2010/main" id="{241A388C-F92D-4416-B1E8-1044ABD07C77}"/>
              </a:ext>
            </a:extLst>
          </p:cNvPr>
          <p:cNvSpPr/>
          <p:nvPr/>
        </p:nvSpPr>
        <p:spPr>
          <a:xfrm flipH="false" flipV="false">
            <a:off x="-12040" y="2871728"/>
            <a:ext cx="2248058" cy="2264657"/>
          </a:xfrm>
          <a:custGeom>
            <a:avLst/>
            <a:gdLst/>
            <a:ahLst/>
            <a:cxnLst/>
            <a:rect b="b" l="0" r="r" t="0"/>
            <a:pathLst>
              <a:path h="1875753" w="1764299">
                <a:moveTo>
                  <a:pt x="7114" y="0"/>
                </a:moveTo>
                <a:lnTo>
                  <a:pt x="1764299" y="462417"/>
                </a:lnTo>
                <a:lnTo>
                  <a:pt x="1517676" y="1875753"/>
                </a:lnTo>
                <a:lnTo>
                  <a:pt x="0" y="1695529"/>
                </a:lnTo>
                <a:close/>
              </a:path>
            </a:pathLst>
          </a:custGeom>
          <a:gradFill rotWithShape="1">
            <a:gsLst>
              <a:gs pos="54626">
                <a:schemeClr val="tx2">
                  <a:alpha val="0"/>
                </a:schemeClr>
              </a:gs>
              <a:gs pos="100000">
                <a:schemeClr val="tx2">
                  <a:alpha val="63000"/>
                </a:schemeClr>
              </a:gs>
            </a:gsLst>
            <a:lin ang="150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>
            <a:extLst>
              <a:ext uri="{3E14D8AA-17F3-4284-B3D3-307237678E14}">
                <a16:creationId xmlns:a16="http://schemas.microsoft.com/office/drawing/2010/main" id="{DF4F7A24-BBCE-4890-A8BF-A7D36E819AF6}"/>
              </a:ext>
            </a:extLst>
          </p:cNvPr>
          <p:cNvSpPr/>
          <p:nvPr/>
        </p:nvSpPr>
        <p:spPr>
          <a:xfrm flipH="false" flipV="false" rot="0">
            <a:off x="664194" y="-95250"/>
            <a:ext cx="7806548" cy="5340323"/>
          </a:xfrm>
          <a:prstGeom prst="ellipse">
            <a:avLst/>
          </a:prstGeom>
          <a:gradFill rotWithShape="1">
            <a:gsLst>
              <a:gs pos="0">
                <a:schemeClr val="bg2">
                  <a:alpha val="53999"/>
                  <a:lumMod val="50000"/>
                </a:schemeClr>
              </a:gs>
              <a:gs pos="61233">
                <a:schemeClr val="bg2">
                  <a:alpha val="0"/>
                  <a:lumMod val="50000"/>
                </a:schemeClr>
              </a:gs>
            </a:gsLst>
            <a:path path="circle">
              <a:fillToRect b="50000" l="50000" r="50000" t="50000"/>
            </a:path>
            <a:tileRect b="0" l="0" r="0" t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>
            <a:extLst>
              <a:ext uri="{A655CCDE-AC52-4AFC-9606-3E270AACC10E}">
                <a16:creationId xmlns:a16="http://schemas.microsoft.com/office/drawing/2010/main" id="{5E4F3D99-AAC6-4036-AC4E-FBA0D80F34A5}"/>
              </a:ext>
            </a:extLst>
          </p:cNvPr>
          <p:cNvSpPr/>
          <p:nvPr/>
        </p:nvSpPr>
        <p:spPr>
          <a:xfrm flipH="false" flipV="false">
            <a:off x="2805027" y="3656651"/>
            <a:ext cx="2219720" cy="1470367"/>
          </a:xfrm>
          <a:custGeom>
            <a:avLst/>
            <a:gdLst/>
            <a:ahLst/>
            <a:cxnLst/>
            <a:rect b="b" l="0" r="r" t="0"/>
            <a:pathLst>
              <a:path h="1470368" w="2219720">
                <a:moveTo>
                  <a:pt x="0" y="1470368"/>
                </a:moveTo>
                <a:lnTo>
                  <a:pt x="1650592" y="0"/>
                </a:lnTo>
                <a:lnTo>
                  <a:pt x="2219720" y="388905"/>
                </a:lnTo>
                <a:close/>
              </a:path>
            </a:pathLst>
          </a:custGeom>
          <a:gradFill rotWithShape="1">
            <a:gsLst>
              <a:gs pos="22026">
                <a:schemeClr val="accent5">
                  <a:alpha val="0"/>
                  <a:lumMod val="50000"/>
                </a:schemeClr>
              </a:gs>
              <a:gs pos="95595">
                <a:schemeClr val="accent5">
                  <a:alpha val="37000"/>
                  <a:lumMod val="50000"/>
                </a:schemeClr>
              </a:gs>
            </a:gsLst>
            <a:lin ang="77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>
            <a:extLst>
              <a:ext uri="{483D54A8-55FA-4D7A-A30F-DD51810B923B}">
                <a16:creationId xmlns:a16="http://schemas.microsoft.com/office/drawing/2010/main" id="{6E06BC7C-6AB9-419C-A0E5-CD3F378A3FE5}"/>
              </a:ext>
            </a:extLst>
          </p:cNvPr>
          <p:cNvSpPr/>
          <p:nvPr/>
        </p:nvSpPr>
        <p:spPr>
          <a:xfrm flipH="false" flipV="false">
            <a:off x="1230556" y="3457456"/>
            <a:ext cx="1603045" cy="1669444"/>
          </a:xfrm>
          <a:custGeom>
            <a:avLst/>
            <a:gdLst/>
            <a:ahLst/>
            <a:cxnLst/>
            <a:rect b="b" l="0" r="r" t="0"/>
            <a:pathLst>
              <a:path h="1669444" w="1603046">
                <a:moveTo>
                  <a:pt x="1603046" y="1659959"/>
                </a:moveTo>
                <a:lnTo>
                  <a:pt x="0" y="0"/>
                </a:lnTo>
                <a:lnTo>
                  <a:pt x="825237" y="189710"/>
                </a:lnTo>
                <a:close/>
              </a:path>
            </a:pathLst>
          </a:custGeom>
          <a:gradFill rotWithShape="1">
            <a:gsLst>
              <a:gs pos="22026">
                <a:schemeClr val="accent1">
                  <a:alpha val="0"/>
                  <a:lumMod val="50000"/>
                </a:schemeClr>
              </a:gs>
              <a:gs pos="95595">
                <a:schemeClr val="accent1">
                  <a:alpha val="79000"/>
                  <a:lumMod val="50000"/>
                </a:schemeClr>
              </a:gs>
            </a:gsLst>
            <a:lin ang="77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>
            <a:extLst>
              <a:ext uri="{C343E299-3F35-45C8-8076-D24136C4EB79}">
                <a16:creationId xmlns:a16="http://schemas.microsoft.com/office/drawing/2010/main" id="{A870D5A5-2754-48B1-B0E1-6098E9CADE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false" flipV="false" rot="0">
            <a:off x="-19415" y="-19050"/>
            <a:ext cx="9166837" cy="5171436"/>
          </a:xfrm>
          <a:custGeom>
            <a:avLst/>
            <a:gdLst/>
            <a:ahLst/>
            <a:cxnLst/>
            <a:rect b="b" l="0" r="r" t="0"/>
            <a:pathLst>
              <a:path h="5171437" w="9166838">
                <a:moveTo>
                  <a:pt x="9166507" y="0"/>
                </a:moveTo>
                <a:lnTo>
                  <a:pt x="9166837" y="5171437"/>
                </a:lnTo>
                <a:lnTo>
                  <a:pt x="6265686" y="3925654"/>
                </a:lnTo>
                <a:lnTo>
                  <a:pt x="2957551" y="4292847"/>
                </a:lnTo>
                <a:lnTo>
                  <a:pt x="0" y="2435028"/>
                </a:lnTo>
                <a:lnTo>
                  <a:pt x="365" y="14395"/>
                </a:lnTo>
                <a:close/>
              </a:path>
            </a:pathLst>
          </a:custGeom>
          <a:pattFill prst="pct5">
            <a:fgClr>
              <a:schemeClr val="bg2"/>
            </a:fgClr>
            <a:bgClr>
              <a:schemeClr val="bg1"/>
            </a:bgClr>
          </a:patt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>
            <a:extLst>
              <a:ext uri="{E7E9254F-18AD-4EBA-8870-B6CDE325A0A3}">
                <a16:creationId xmlns:a16="http://schemas.microsoft.com/office/drawing/2010/main" id="{9392BC3B-A9B6-4469-ACED-B36211E81DD1}"/>
              </a:ext>
            </a:extLst>
          </p:cNvPr>
          <p:cNvSpPr/>
          <p:nvPr/>
        </p:nvSpPr>
        <p:spPr>
          <a:xfrm flipH="true" flipV="false" rot="-10800000">
            <a:off x="7916707" y="-6287"/>
            <a:ext cx="1208210" cy="815323"/>
          </a:xfrm>
          <a:custGeom>
            <a:avLst/>
            <a:gdLst/>
            <a:ahLst/>
            <a:cxnLst/>
            <a:rect b="b" l="0" r="r" t="0"/>
            <a:pathLst>
              <a:path h="2036181" w="3012445">
                <a:moveTo>
                  <a:pt x="2093407" y="1402582"/>
                </a:moveTo>
                <a:lnTo>
                  <a:pt x="3004038" y="0"/>
                </a:lnTo>
                <a:lnTo>
                  <a:pt x="3012445" y="2036181"/>
                </a:lnTo>
                <a:lnTo>
                  <a:pt x="0" y="2020137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50000"/>
                </a:schemeClr>
              </a:gs>
              <a:gs pos="90749">
                <a:schemeClr val="tx2">
                  <a:lumMod val="90000"/>
                  <a:lumOff val="10000"/>
                </a:schemeClr>
              </a:gs>
              <a:gs pos="44053">
                <a:schemeClr val="accent3">
                  <a:lumMod val="50000"/>
                </a:schemeClr>
              </a:gs>
            </a:gsLst>
            <a:lin ang="156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>
            <a:extLst>
              <a:ext uri="{A637C718-70ED-4037-B6A3-99D7AB693888}">
                <a16:creationId xmlns:a16="http://schemas.microsoft.com/office/drawing/2010/main" id="{C2C88CE7-0CC4-4499-B3A0-206BABBECE31}"/>
              </a:ext>
            </a:extLst>
          </p:cNvPr>
          <p:cNvSpPr/>
          <p:nvPr/>
        </p:nvSpPr>
        <p:spPr>
          <a:xfrm flipH="true" flipV="false" rot="-10800000">
            <a:off x="8419509" y="-10467"/>
            <a:ext cx="694011" cy="257548"/>
          </a:xfrm>
          <a:custGeom>
            <a:avLst/>
            <a:gdLst/>
            <a:ahLst/>
            <a:cxnLst/>
            <a:rect b="b" l="0" r="r" t="0"/>
            <a:pathLst>
              <a:path h="352251" w="949205">
                <a:moveTo>
                  <a:pt x="460141" y="0"/>
                </a:moveTo>
                <a:lnTo>
                  <a:pt x="949205" y="331317"/>
                </a:lnTo>
                <a:lnTo>
                  <a:pt x="656128" y="352251"/>
                </a:lnTo>
                <a:lnTo>
                  <a:pt x="0" y="343842"/>
                </a:lnTo>
                <a:close/>
              </a:path>
            </a:pathLst>
          </a:custGeom>
          <a:gradFill rotWithShape="1">
            <a:gsLst>
              <a:gs pos="100000">
                <a:schemeClr val="accent3">
                  <a:alpha val="87000"/>
                </a:schemeClr>
              </a:gs>
              <a:gs pos="0">
                <a:schemeClr val="accent3">
                  <a:alpha val="0"/>
                  <a:lumMod val="75000"/>
                </a:schemeClr>
              </a:gs>
            </a:gsLst>
            <a:lin ang="93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>
            <a:extLst>
              <a:ext uri="{76471F3F-6A04-4629-BF32-AF3D5F2EB640}">
                <a16:creationId xmlns:a16="http://schemas.microsoft.com/office/drawing/2010/main" id="{ADC96670-D9A9-4BC8-AB62-FAFEFFBF8652}"/>
              </a:ext>
            </a:extLst>
          </p:cNvPr>
          <p:cNvSpPr/>
          <p:nvPr/>
        </p:nvSpPr>
        <p:spPr>
          <a:xfrm flipH="true" flipV="false" rot="-10800000">
            <a:off x="7909314" y="-621"/>
            <a:ext cx="1216332" cy="817050"/>
          </a:xfrm>
          <a:custGeom>
            <a:avLst/>
            <a:gdLst/>
            <a:ahLst/>
            <a:cxnLst/>
            <a:rect b="b" l="0" r="r" t="0"/>
            <a:pathLst>
              <a:path h="1597177" w="2377699">
                <a:moveTo>
                  <a:pt x="1605735" y="1035825"/>
                </a:moveTo>
                <a:lnTo>
                  <a:pt x="2377699" y="0"/>
                </a:lnTo>
                <a:lnTo>
                  <a:pt x="1658985" y="1115553"/>
                </a:lnTo>
                <a:lnTo>
                  <a:pt x="0" y="1597177"/>
                </a:lnTo>
                <a:close/>
              </a:path>
            </a:pathLst>
          </a:custGeom>
          <a:solidFill>
            <a:schemeClr val="accent1"/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1" name="">
            <a:extLst>
              <a:ext uri="{53F20843-D02D-4A9F-ADAE-4C8FBC87EE89}">
                <a16:creationId xmlns:a16="http://schemas.microsoft.com/office/drawing/2010/main" id="{0B7B8DCD-48AC-44D1-B6F4-DE4AC053A9B3}"/>
              </a:ext>
            </a:extLst>
          </p:cNvPr>
          <p:cNvSpPr/>
          <p:nvPr/>
        </p:nvSpPr>
        <p:spPr>
          <a:xfrm flipH="true" flipV="false" rot="-10800000">
            <a:off x="7343774" y="-19367"/>
            <a:ext cx="1841145" cy="874247"/>
          </a:xfrm>
          <a:custGeom>
            <a:avLst/>
            <a:gdLst/>
            <a:ahLst/>
            <a:cxnLst/>
            <a:rect b="b" l="0" r="r" t="0"/>
            <a:pathLst>
              <a:path h="1423138" w="2997095">
                <a:moveTo>
                  <a:pt x="2030737" y="693397"/>
                </a:moveTo>
                <a:lnTo>
                  <a:pt x="2997095" y="0"/>
                </a:lnTo>
                <a:lnTo>
                  <a:pt x="2345385" y="904924"/>
                </a:lnTo>
                <a:lnTo>
                  <a:pt x="749353" y="1413652"/>
                </a:lnTo>
                <a:lnTo>
                  <a:pt x="0" y="1423138"/>
                </a:lnTo>
                <a:lnTo>
                  <a:pt x="1504418" y="533996"/>
                </a:lnTo>
                <a:close/>
              </a:path>
            </a:pathLst>
          </a:custGeom>
          <a:gradFill rotWithShape="1">
            <a:gsLst>
              <a:gs pos="14978">
                <a:schemeClr val="accent2">
                  <a:alpha val="5000"/>
                  <a:lumMod val="75000"/>
                </a:schemeClr>
              </a:gs>
              <a:gs pos="90749">
                <a:schemeClr val="bg2">
                  <a:alpha val="43000"/>
                </a:schemeClr>
              </a:gs>
            </a:gsLst>
            <a:lin ang="1482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>
            <a:extLst>
              <a:ext uri="{03815D8B-4067-4A75-800D-8B0FFF0BEE8F}">
                <a16:creationId xmlns:a16="http://schemas.microsoft.com/office/drawing/2010/main" id="{7FF3144C-B908-49D7-9172-BB1804D48688}"/>
              </a:ext>
            </a:extLst>
          </p:cNvPr>
          <p:cNvSpPr/>
          <p:nvPr/>
        </p:nvSpPr>
        <p:spPr>
          <a:xfrm flipH="true" flipV="false" rot="-10800000">
            <a:off x="7354024" y="-13962"/>
            <a:ext cx="886446" cy="502962"/>
          </a:xfrm>
          <a:custGeom>
            <a:avLst/>
            <a:gdLst/>
            <a:ahLst/>
            <a:cxnLst/>
            <a:rect b="b" l="0" r="r" t="0"/>
            <a:pathLst>
              <a:path h="502963" w="886447">
                <a:moveTo>
                  <a:pt x="0" y="489305"/>
                </a:moveTo>
                <a:lnTo>
                  <a:pt x="605527" y="502963"/>
                </a:lnTo>
                <a:lnTo>
                  <a:pt x="886447" y="372104"/>
                </a:lnTo>
                <a:lnTo>
                  <a:pt x="870546" y="0"/>
                </a:lnTo>
                <a:lnTo>
                  <a:pt x="547222" y="186052"/>
                </a:lnTo>
                <a:close/>
              </a:path>
            </a:pathLst>
          </a:custGeom>
          <a:gradFill rotWithShape="1">
            <a:gsLst>
              <a:gs pos="14978">
                <a:srgbClr val="c6265e">
                  <a:alpha val="22000"/>
                </a:srgbClr>
              </a:gs>
              <a:gs pos="90749">
                <a:srgbClr val="bd3b70">
                  <a:alpha val="0"/>
                </a:srgbClr>
              </a:gs>
            </a:gsLst>
            <a:lin ang="720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3" name="">
            <a:extLst>
              <a:ext uri="{5723845F-ECAB-4825-8789-7F53210377E6}">
                <a16:creationId xmlns:a16="http://schemas.microsoft.com/office/drawing/2010/main" id="{C5BF46F7-9CF5-4BF9-83E9-6EA3B85207E7}"/>
              </a:ext>
            </a:extLst>
          </p:cNvPr>
          <p:cNvSpPr/>
          <p:nvPr/>
        </p:nvSpPr>
        <p:spPr>
          <a:xfrm flipH="true" flipV="false" rot="-10800000">
            <a:off x="8221546" y="117385"/>
            <a:ext cx="504087" cy="372103"/>
          </a:xfrm>
          <a:custGeom>
            <a:avLst/>
            <a:gdLst/>
            <a:ahLst/>
            <a:cxnLst/>
            <a:rect b="b" l="0" r="r" t="0"/>
            <a:pathLst>
              <a:path h="605726" w="820575">
                <a:moveTo>
                  <a:pt x="0" y="0"/>
                </a:moveTo>
                <a:lnTo>
                  <a:pt x="25885" y="605726"/>
                </a:lnTo>
                <a:cubicBezTo>
                  <a:pt x="293358" y="523369"/>
                  <a:pt x="570357" y="462265"/>
                  <a:pt x="820575" y="374594"/>
                </a:cubicBezTo>
                <a:lnTo>
                  <a:pt x="553101" y="167372"/>
                </a:lnTo>
                <a:close/>
              </a:path>
            </a:pathLst>
          </a:custGeom>
          <a:gradFill rotWithShape="1">
            <a:gsLst>
              <a:gs pos="14978">
                <a:schemeClr val="accent2">
                  <a:alpha val="30000"/>
                  <a:lumMod val="75000"/>
                </a:schemeClr>
              </a:gs>
              <a:gs pos="73128">
                <a:schemeClr val="accent2">
                  <a:alpha val="13000"/>
                  <a:lumMod val="50000"/>
                </a:schemeClr>
              </a:gs>
            </a:gsLst>
            <a:lin ang="450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24" name="">
            <a:extLst>
              <a:ext uri="{0A24B56F-36D4-4CA8-8DAA-7BE28A5D682F}">
                <a16:creationId xmlns:a16="http://schemas.microsoft.com/office/drawing/2010/main" id="{B34DA883-7F38-4330-A909-039F4D3DD175}"/>
              </a:ext>
            </a:extLst>
          </p:cNvPr>
          <p:cNvSpPr txBox="1">
            <a:spLocks noGrp="true"/>
          </p:cNvSpPr>
          <p:nvPr/>
        </p:nvSpPr>
        <p:spPr>
          <a:xfrm rot="0">
            <a:off x="6120892" y="4771233"/>
            <a:ext cx="2133600" cy="273844"/>
          </a:xfrm>
          <a:prstGeom prst="rect">
            <a:avLst/>
          </a:prstGeom>
          <a:effectLst/>
        </p:spPr>
        <p:txBody>
          <a:bodyPr anchor="ctr" bIns="45720" lIns="91440" numCol="1" rIns="91440" rtlCol="0" spcCol="0" tIns="45720" vert="horz"/>
          <a:lstStyle>
            <a:lvl1pPr algn="r" lvl="0" marL="0" rtl="false">
              <a:lnSpc>
                <a:spcPct val="100000"/>
              </a:lnSpc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Roboto"/>
              </a:defRPr>
            </a:lvl1pPr>
            <a:lvl2pPr algn="l" lvl="1" marL="457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2pPr>
            <a:lvl3pPr algn="l" lvl="2" marL="914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3pPr>
            <a:lvl4pPr algn="l" lvl="3" marL="1371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4pPr>
            <a:lvl5pPr algn="l" lvl="4" marL="18288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5pPr>
            <a:lvl6pPr algn="l" lvl="5" marL="22860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6pPr>
            <a:lvl7pPr algn="l" lvl="6" marL="2743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7pPr>
            <a:lvl8pPr algn="l" lvl="7" marL="3200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8pPr>
            <a:lvl9pPr algn="l" lvl="8" marL="3657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9pPr>
          </a:lstStyle>
          <a:p>
            <a:pPr algn="r" lvl="0" marL="0" rtl="false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pPr>
            <a:r>
              <a:rPr b="0" dirty="0" lang="en-US">
                <a:solidFill>
                  <a:schemeClr val="bg1">
                    <a:lumMod val="75000"/>
                  </a:schemeClr>
                </a:solidFill>
                <a:latin typeface="Jura"/>
              </a:rPr>
              <a:t>&lt;</a:t>
            </a:r>
            <a:r>
              <a:rPr b="0" dirty="0" lang="en-US">
                <a:solidFill>
                  <a:schemeClr val="bg1">
                    <a:lumMod val="75000"/>
                  </a:schemeClr>
                </a:solidFill>
                <a:latin typeface="Jura"/>
              </a:rPr>
              <a:t>#</a:t>
            </a:r>
            <a:r>
              <a:rPr b="0" dirty="0" lang="en-US">
                <a:solidFill>
                  <a:schemeClr val="bg1">
                    <a:lumMod val="75000"/>
                  </a:schemeClr>
                </a:solidFill>
                <a:latin typeface="Jura"/>
              </a:rPr>
              <a:t>&gt;</a:t>
            </a:r>
            <a:endParaRPr b="0" dirty="0" lang="en-US">
              <a:solidFill>
                <a:schemeClr val="bg1">
                  <a:lumMod val="75000"/>
                </a:schemeClr>
              </a:solidFill>
              <a:latin typeface="Jura"/>
            </a:endParaRPr>
          </a:p>
        </p:txBody>
      </p:sp>
      <p:sp>
        <p:nvSpPr>
          <p:cNvPr hidden="false" id="25" name="Title 1">
            <a:extLst>
              <a:ext uri="{690FCA39-7AC3-446E-97FC-CCE06C2AB17D}">
                <a16:creationId xmlns:a16="http://schemas.microsoft.com/office/drawing/2010/main" id="{1126CE4A-3525-45BD-B0A4-FD29D02FCEC7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448199" y="1935562"/>
            <a:ext cx="6813154" cy="558890"/>
          </a:xfrm>
          <a:prstGeom prst="rect">
            <a:avLst/>
          </a:prstGeom>
        </p:spPr>
        <p:txBody>
          <a:bodyPr anchor="t" rtlCol="0" vert="horz"/>
          <a:lstStyle>
            <a:lvl1pPr lvl="0">
              <a:defRPr b="1" dirty="0" lang="en-US" sz="4000">
                <a:latin typeface="+mj-lt"/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false" id="26" name="Text Placeholder 2">
            <a:extLst>
              <a:ext uri="{29F3072B-11AD-4A23-AC84-33D12263951A}">
                <a16:creationId xmlns:a16="http://schemas.microsoft.com/office/drawing/2010/main" id="{6344A00E-5BE3-4D55-8FF2-A750D8FB3DC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1449118" y="1353859"/>
            <a:ext cx="6812235" cy="511812"/>
          </a:xfrm>
          <a:prstGeom prst="rect">
            <a:avLst/>
          </a:prstGeom>
        </p:spPr>
        <p:txBody>
          <a:bodyPr anchor="b" rtlCol="0" vert="horz">
            <a:normAutofit/>
          </a:bodyPr>
          <a:lstStyle>
            <a:lvl1pPr algn="l" indent="0" lvl="0" marL="0">
              <a:lnSpc>
                <a:spcPct val="100000"/>
              </a:lnSpc>
              <a:buNone/>
              <a:defRPr dirty="0" i="0" lang="en-US" sz="1800">
                <a:solidFill>
                  <a:schemeClr val="accent1"/>
                </a:solidFill>
                <a:latin typeface="Jura-medium"/>
              </a:defRPr>
            </a:lvl1pPr>
            <a:lvl2pPr indent="0" lvl="1" marL="457200">
              <a:buNone/>
              <a:defRPr dirty="0" lang="en-US"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indent="0" lvl="2" marL="914400">
              <a:buNone/>
              <a:defRPr dirty="0" lang="en-US"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indent="0" lvl="3" marL="1371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indent="0" lvl="4" marL="18288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indent="0" lvl="5" marL="22860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indent="0" lvl="6" marL="27432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indent="0" lvl="7" marL="32004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indent="0" lvl="8" marL="3657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hidden="false" id="27" name="Slide Number Placeholder 5">
            <a:extLst>
              <a:ext uri="{6631830F-0D00-4A9D-AEC2-577E0486A99D}">
                <a16:creationId xmlns:a16="http://schemas.microsoft.com/office/drawing/2010/main" id="{D095B0BC-C1E9-4B81-A1AB-0BC3C89280E2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8" name="Footer Placeholder 4">
            <a:extLst>
              <a:ext uri="{E0EB6B51-EAB3-495B-9767-9A455736321A}">
                <a16:creationId xmlns:a16="http://schemas.microsoft.com/office/drawing/2010/main" id="{3F1D614E-02BA-45FF-B913-A22762435123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9" name="Date Placeholder 3">
            <a:extLst>
              <a:ext uri="{3B52A3BF-D0DB-413A-B49F-7D083D235EA5}">
                <a16:creationId xmlns:a16="http://schemas.microsoft.com/office/drawing/2010/main" id="{D31F4043-1645-43BA-903D-EBBA2F491DA7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3"/>
    </p:custDataLst>
    <p:extLst>
      <p:ext uri="{02C33050-BB8A-40DE-B3A4-A1123BD85E7A}">
        <p14:creationId xmlns:p14="http://schemas.microsoft.com/office/powerpoint/2010/main" val="168121365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38A38D97-0EEF-4FDD-B1C9-BBE68F0CF1A6}">
                <a16:creationId xmlns:a16="http://schemas.microsoft.com/office/drawing/2010/main" id="{F0A3E648-E548-40E7-B9D4-9E95D2F84B38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03DA026B-DDD5-4623-8EE9-D1CBA7783692}">
                <a16:creationId xmlns:a16="http://schemas.microsoft.com/office/drawing/2010/main" id="{6D07CE5D-EC55-427C-9B95-A1335F120189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885825" y="1381125"/>
            <a:ext cx="3586111" cy="2870199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Content Placeholder 2">
            <a:extLst>
              <a:ext uri="{BEC5C05D-411A-48BF-B173-CD2AF50A4E91}">
                <a16:creationId xmlns:a16="http://schemas.microsoft.com/office/drawing/2010/main" id="{FCE1CE85-DD8A-4906-A9DF-43DC2212DA69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4675243" y="1381125"/>
            <a:ext cx="3586111" cy="2870199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Slide Number Placeholder 6">
            <a:extLst>
              <a:ext uri="{26516B5C-1931-4761-8E01-60B9A85EDD87}">
                <a16:creationId xmlns:a16="http://schemas.microsoft.com/office/drawing/2010/main" id="{F1403C32-7049-4C1D-83E9-EBD724B477F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6" name="Footer Placeholder 5">
            <a:extLst>
              <a:ext uri="{B8F9F405-DD94-45AF-9E16-C1132E172BCB}">
                <a16:creationId xmlns:a16="http://schemas.microsoft.com/office/drawing/2010/main" id="{8F165574-9BDD-49C2-9770-D3CA87955FD8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7" name="Date Placeholder 4">
            <a:extLst>
              <a:ext uri="{F896CE77-A13E-48C7-B747-22250F86B111}">
                <a16:creationId xmlns:a16="http://schemas.microsoft.com/office/drawing/2010/main" id="{B2C748C7-FEEF-4866-AB23-C5CD4C3D58F6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02EF75B7-6B34-4956-8D05-26C74E93082B}">
        <p14:creationId xmlns:p14="http://schemas.microsoft.com/office/powerpoint/2010/main" val="168121365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E0D89AA8-E948-4AFE-90C8-AA26B57F4128}">
                <a16:creationId xmlns:a16="http://schemas.microsoft.com/office/drawing/2010/main" id="{F282DF57-E3A5-47AA-A5D3-A502863B5AE7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FE247484-8022-4C0B-AB26-568E4087CA0D}">
                <a16:creationId xmlns:a16="http://schemas.microsoft.com/office/drawing/2010/main" id="{772100E2-9E1A-4438-A988-FCBCCA583D8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885825" y="1387285"/>
            <a:ext cx="3586112" cy="540644"/>
          </a:xfrm>
          <a:prstGeom prst="rect">
            <a:avLst/>
          </a:prstGeom>
        </p:spPr>
        <p:txBody>
          <a:bodyPr anchor="ctr" rtlCol="0" vert="horz">
            <a:normAutofit fontScale="100000" lnSpcReduction="0"/>
          </a:bodyPr>
          <a:lstStyle>
            <a:lvl1pPr indent="0" lvl="0" marL="0">
              <a:buNone/>
              <a:defRPr b="0" cap="none" dirty="0" i="0" lang="en-US" sz="1800">
                <a:solidFill>
                  <a:schemeClr val="accent1"/>
                </a:solidFill>
                <a:latin typeface="+mn-lt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4" name="Content Placeholder 2">
            <a:extLst>
              <a:ext uri="{4F78BDB0-2022-41E7-93CD-4594C571896B}">
                <a16:creationId xmlns:a16="http://schemas.microsoft.com/office/drawing/2010/main" id="{E45B74E7-818A-4445-966B-123269E42837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885825" y="1999637"/>
            <a:ext cx="3586111" cy="2380277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Text Placeholder 4">
            <a:extLst>
              <a:ext uri="{65EA403E-70BD-42CD-B596-58EB8CDAE5FD}">
                <a16:creationId xmlns:a16="http://schemas.microsoft.com/office/drawing/2010/main" id="{51304C97-0627-490E-B3E1-2E4781E0C954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678517" y="1387285"/>
            <a:ext cx="3582834" cy="540644"/>
          </a:xfrm>
          <a:prstGeom prst="rect">
            <a:avLst/>
          </a:prstGeom>
        </p:spPr>
        <p:txBody>
          <a:bodyPr anchor="ctr" rtlCol="0" vert="horz">
            <a:normAutofit fontScale="100000" lnSpcReduction="0"/>
          </a:bodyPr>
          <a:lstStyle>
            <a:lvl1pPr indent="0" lvl="0" marL="0">
              <a:buNone/>
              <a:defRPr b="0" cap="none" dirty="0" i="0" lang="en-US" sz="1800">
                <a:solidFill>
                  <a:schemeClr val="accent1"/>
                </a:solidFill>
                <a:latin typeface="+mn-lt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6" name="Content Placeholder 2">
            <a:extLst>
              <a:ext uri="{769D29C6-824D-405A-892F-A81E3B6CE5B1}">
                <a16:creationId xmlns:a16="http://schemas.microsoft.com/office/drawing/2010/main" id="{5FD6838F-D1C5-4ACB-A6E8-6EF6C7C2E19D}"/>
              </a:ext>
            </a:extLst>
          </p:cNvPr>
          <p:cNvSpPr>
            <a:spLocks noGrp="true"/>
          </p:cNvSpPr>
          <p:nvPr>
            <p:ph idx="4"/>
          </p:nvPr>
        </p:nvSpPr>
        <p:spPr>
          <a:xfrm rot="0">
            <a:off x="4675243" y="1999637"/>
            <a:ext cx="3586111" cy="2380277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7" name="Slide Number Placeholder 6">
            <a:extLst>
              <a:ext uri="{5B8B871E-5449-4035-826E-F20ED4E46831}">
                <a16:creationId xmlns:a16="http://schemas.microsoft.com/office/drawing/2010/main" id="{8F3665B3-2B54-49BA-8E04-111920CA816B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8" name="Footer Placeholder 5">
            <a:extLst>
              <a:ext uri="{30DF0294-094B-478A-900D-1A3F928ABFAD}">
                <a16:creationId xmlns:a16="http://schemas.microsoft.com/office/drawing/2010/main" id="{D1ACF0F1-CB9D-419B-9F13-3933C128527C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9" name="Date Placeholder 4">
            <a:extLst>
              <a:ext uri="{99AB845B-F8D6-4EF2-A95F-B7AE6A42BB84}">
                <a16:creationId xmlns:a16="http://schemas.microsoft.com/office/drawing/2010/main" id="{22CF5456-31AA-4EDF-AE5A-F1C614373E2D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8E8573D4-CF4C-47A2-8183-5B3CB61E0E91}">
        <p14:creationId xmlns:p14="http://schemas.microsoft.com/office/powerpoint/2010/main" val="168121365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1">
            <a:extLst>
              <a:ext uri="{81C2E6ED-70B2-49C9-A242-476790CDB1D5}">
                <a16:creationId xmlns:a16="http://schemas.microsoft.com/office/drawing/2010/main" id="{0E75852D-FBAC-4E05-9DB9-C5AC00418684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091927" y="2228850"/>
            <a:ext cx="6942802" cy="676716"/>
          </a:xfrm>
          <a:prstGeom prst="rect">
            <a:avLst/>
          </a:prstGeom>
        </p:spPr>
        <p:txBody>
          <a:bodyPr anchor="ctr" rtlCol="0" vert="horz"/>
          <a:lstStyle>
            <a:lvl1pPr algn="ctr" lvl="0">
              <a:defRPr b="1" dirty="0" lang="en-US" sz="4000">
                <a:latin typeface="+mj-lt"/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false" id="3" name="Slide Number Placeholder 5">
            <a:extLst>
              <a:ext uri="{2CEBF57F-045D-43B6-89D9-FB430BFBCDDD}">
                <a16:creationId xmlns:a16="http://schemas.microsoft.com/office/drawing/2010/main" id="{3228BA16-E6F5-4774-AE53-0D94D248BE64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4" name="Footer Placeholder 4">
            <a:extLst>
              <a:ext uri="{1B58D820-A2F6-4242-851A-726C4D7718E2}">
                <a16:creationId xmlns:a16="http://schemas.microsoft.com/office/drawing/2010/main" id="{EB249903-0872-40A5-B306-DC609E414905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false" id="5" name="Date Placeholder 3">
            <a:extLst>
              <a:ext uri="{E6303001-B0C1-4924-87A6-D2F82F279D66}">
                <a16:creationId xmlns:a16="http://schemas.microsoft.com/office/drawing/2010/main" id="{198B9B05-8536-440B-A2FC-642CC956C6C6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7F2E43BC-9D85-4B55-9263-A5A704F9BEF1}">
        <p14:creationId xmlns:p14="http://schemas.microsoft.com/office/powerpoint/2010/main" val="168121365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0E00AB9A-BDC5-48BD-BFD8-D967755A5C00}">
                <a16:creationId xmlns:a16="http://schemas.microsoft.com/office/drawing/2010/main" id="{A270BD7E-EDD4-479A-8CDA-E5C97A7AE87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3" name="Footer Placeholder 2">
            <a:extLst>
              <a:ext uri="{4F387441-18ED-41B0-911A-34C381A3A5EE}">
                <a16:creationId xmlns:a16="http://schemas.microsoft.com/office/drawing/2010/main" id="{32812C2E-0BF2-41D2-9407-2371957002A6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4" name="Date Placeholder 1">
            <a:extLst>
              <a:ext uri="{F7BC079C-89EB-4488-8185-53B1C7F8DB6C}">
                <a16:creationId xmlns:a16="http://schemas.microsoft.com/office/drawing/2010/main" id="{299F0AB8-DFD4-4CC5-90CE-4310540AF49F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D53E3AEB-8129-4433-908C-DE3E1F6CE453}">
        <p14:creationId xmlns:p14="http://schemas.microsoft.com/office/powerpoint/2010/main" val="168121365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064C2C03-6430-43F4-80F8-F09C47A264A8}">
                <a16:creationId xmlns:a16="http://schemas.microsoft.com/office/drawing/2010/main" id="{34BC5CF8-AAD3-42F5-AAAA-3F5E09198DEC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9ECE0B08-5E43-406A-9911-6BB1F8ADA61C}">
                <a16:creationId xmlns:a16="http://schemas.microsoft.com/office/drawing/2010/main" id="{00B2051C-2BF1-40B4-BA53-C68676FAB9AF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3776758" y="1341439"/>
            <a:ext cx="4484595" cy="3000375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Text Placeholder 3">
            <a:extLst>
              <a:ext uri="{4813B9D0-DC79-4550-A9E4-A0FBA482DCEF}">
                <a16:creationId xmlns:a16="http://schemas.microsoft.com/office/drawing/2010/main" id="{AA872CD4-46BA-4001-86BD-D13585E81D0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885825" y="1341600"/>
            <a:ext cx="2822399" cy="2984400"/>
          </a:xfrm>
        </p:spPr>
        <p:txBody>
          <a:bodyPr anchor="t" bIns="45720" lIns="91440" rIns="91440" rtlCol="0" tIns="9360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5" name="Slide Number Placeholder 3">
            <a:extLst>
              <a:ext uri="{62ADE15A-67CD-4DE2-A8CE-CD6329DBCB1E}">
                <a16:creationId xmlns:a16="http://schemas.microsoft.com/office/drawing/2010/main" id="{411DBA2C-7C60-4298-A0C3-C8AC7B3B1E22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6" name="Footer Placeholder 2">
            <a:extLst>
              <a:ext uri="{99220B6E-5D12-415D-ACCB-880349EC7054}">
                <a16:creationId xmlns:a16="http://schemas.microsoft.com/office/drawing/2010/main" id="{0674B88C-03E6-490C-AB8D-9B677F2D8A73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7" name="Date Placeholder 1">
            <a:extLst>
              <a:ext uri="{BBB1C12E-D923-48A7-891E-FA23542B79A3}">
                <a16:creationId xmlns:a16="http://schemas.microsoft.com/office/drawing/2010/main" id="{E7BD514C-E014-43A6-B07C-DBE3C5246997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DB3F8B57-65BF-44B4-A692-0035B52AB2FE}">
        <p14:creationId xmlns:p14="http://schemas.microsoft.com/office/powerpoint/2010/main" val="168121365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false" type="picTx">
  <p:cSld name="Picture with Caption">
    <p:bg>
      <p:bgPr>
        <a:gradFill rotWithShape="1">
          <a:gsLst>
            <a:gs pos="0">
              <a:srgbClr val="55124f"/>
            </a:gs>
            <a:gs pos="100000">
              <a:srgbClr val="bd2b5b"/>
            </a:gs>
          </a:gsLst>
          <a:lin ang="33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">
            <a:extLst>
              <a:ext uri="{5B84D07B-1F24-4973-A6C7-1EAC4FB1A1C9}">
                <a16:creationId xmlns:a16="http://schemas.microsoft.com/office/drawing/2010/main" id="{EBE5C154-E582-41DD-8CBE-CEF759D6F6FB}"/>
              </a:ext>
            </a:extLst>
          </p:cNvPr>
          <p:cNvSpPr txBox="1">
            <a:spLocks noGrp="true"/>
          </p:cNvSpPr>
          <p:nvPr/>
        </p:nvSpPr>
        <p:spPr>
          <a:xfrm rot="0">
            <a:off x="6123448" y="477123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>
                <a:solidFill>
                  <a:schemeClr val="bg1">
                    <a:lumMod val="75000"/>
                  </a:schemeClr>
                </a:solidFill>
              </a:rPr>
              <a:t>&lt;#&gt;</a:t>
            </a:r>
            <a:endParaRPr dirty="0"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">
            <a:extLst>
              <a:ext uri="{69E7E873-E45F-4519-A7C8-0529CA0C4790}">
                <a16:creationId xmlns:a16="http://schemas.microsoft.com/office/drawing/2010/main" id="{8E447DBA-65D9-4059-830F-FA435DF73CED}"/>
              </a:ext>
            </a:extLst>
          </p:cNvPr>
          <p:cNvSpPr/>
          <p:nvPr/>
        </p:nvSpPr>
        <p:spPr>
          <a:xfrm flipH="false" flipV="false" rot="0">
            <a:off x="-14412" y="-2371"/>
            <a:ext cx="9155857" cy="5157728"/>
          </a:xfrm>
          <a:prstGeom prst="rect">
            <a:avLst/>
          </a:prstGeom>
          <a:gradFill rotWithShape="1">
            <a:gsLst>
              <a:gs pos="0">
                <a:schemeClr val="bg2">
                  <a:lumMod val="50000"/>
                </a:schemeClr>
              </a:gs>
              <a:gs pos="90749">
                <a:schemeClr val="tx2">
                  <a:lumMod val="90000"/>
                  <a:lumOff val="10000"/>
                </a:schemeClr>
              </a:gs>
              <a:gs pos="44053">
                <a:schemeClr val="accent3">
                  <a:lumMod val="50000"/>
                </a:schemeClr>
              </a:gs>
            </a:gsLst>
            <a:lin ang="156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">
            <a:extLst>
              <a:ext uri="{E5A72B23-FC74-4821-B125-F98D1CE7AA44}">
                <a16:creationId xmlns:a16="http://schemas.microsoft.com/office/drawing/2010/main" id="{9442824A-FF59-46F9-A8FC-46E7DEEA6DD8}"/>
              </a:ext>
            </a:extLst>
          </p:cNvPr>
          <p:cNvSpPr/>
          <p:nvPr/>
        </p:nvSpPr>
        <p:spPr>
          <a:xfrm flipH="false" flipV="false" rot="0">
            <a:off x="4692755" y="-14228"/>
            <a:ext cx="4451060" cy="5179070"/>
          </a:xfrm>
          <a:prstGeom prst="rect">
            <a:avLst/>
          </a:prstGeom>
          <a:gradFill rotWithShape="1">
            <a:gsLst>
              <a:gs pos="19824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204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>
            <a:extLst>
              <a:ext uri="{DFF329E7-92EA-45E5-A2EA-A920118AB8F0}">
                <a16:creationId xmlns:a16="http://schemas.microsoft.com/office/drawing/2010/main" id="{7DD9E4A2-C3A6-47C2-86B6-6718E5D7C162}"/>
              </a:ext>
            </a:extLst>
          </p:cNvPr>
          <p:cNvSpPr/>
          <p:nvPr/>
        </p:nvSpPr>
        <p:spPr>
          <a:xfrm flipH="false" flipV="false" rot="0">
            <a:off x="-2555" y="14228"/>
            <a:ext cx="4451060" cy="5141919"/>
          </a:xfrm>
          <a:prstGeom prst="rect">
            <a:avLst/>
          </a:prstGeom>
          <a:gradFill rotWithShape="1">
            <a:gsLst>
              <a:gs pos="33921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972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>
            <a:extLst>
              <a:ext uri="{A12669EB-70F4-4A7B-BFE9-95A178CE8D20}">
                <a16:creationId xmlns:a16="http://schemas.microsoft.com/office/drawing/2010/main" id="{37F853B4-C5DD-47ED-9D3E-3CFF88B5FFA4}"/>
              </a:ext>
            </a:extLst>
          </p:cNvPr>
          <p:cNvSpPr/>
          <p:nvPr/>
        </p:nvSpPr>
        <p:spPr>
          <a:xfrm flipH="false" flipV="false" rot="16200000">
            <a:off x="4725635" y="755732"/>
            <a:ext cx="4440973" cy="4362586"/>
          </a:xfrm>
          <a:custGeom>
            <a:avLst/>
            <a:gdLst/>
            <a:ahLst/>
            <a:cxnLst/>
            <a:rect b="b" l="0" r="r" t="0"/>
            <a:pathLst>
              <a:path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 rotWithShape="1">
            <a:gsLst>
              <a:gs pos="5286">
                <a:schemeClr val="accent6">
                  <a:alpha val="19000"/>
                </a:schemeClr>
              </a:gs>
              <a:gs pos="71366">
                <a:schemeClr val="bg1">
                  <a:alpha val="0"/>
                </a:schemeClr>
              </a:gs>
            </a:gsLst>
            <a:lin ang="168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>
            <a:extLst>
              <a:ext uri="{E8C3E662-BB11-4979-8AF5-F5D2CE767B41}">
                <a16:creationId xmlns:a16="http://schemas.microsoft.com/office/drawing/2010/main" id="{EBCC54D4-E4A6-4934-9D92-3BCF210964A5}"/>
              </a:ext>
            </a:extLst>
          </p:cNvPr>
          <p:cNvSpPr/>
          <p:nvPr/>
        </p:nvSpPr>
        <p:spPr>
          <a:xfrm flipH="false" flipV="false" rot="0">
            <a:off x="4636119" y="-38100"/>
            <a:ext cx="4469780" cy="3884341"/>
          </a:xfrm>
          <a:custGeom>
            <a:avLst/>
            <a:gdLst/>
            <a:ahLst/>
            <a:cxnLst/>
            <a:rect b="b" l="0" r="r" t="0"/>
            <a:pathLst>
              <a:path h="3884341" w="5417635">
                <a:moveTo>
                  <a:pt x="3302307" y="0"/>
                </a:moveTo>
                <a:lnTo>
                  <a:pt x="5403626" y="18585"/>
                </a:lnTo>
                <a:lnTo>
                  <a:pt x="5417635" y="3884341"/>
                </a:lnTo>
                <a:lnTo>
                  <a:pt x="0" y="929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7999"/>
                </a:schemeClr>
              </a:gs>
              <a:gs pos="73568">
                <a:schemeClr val="bg1">
                  <a:alpha val="0"/>
                </a:schemeClr>
              </a:gs>
            </a:gsLst>
            <a:lin ang="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>
            <a:extLst>
              <a:ext uri="{F22933A5-3B6A-4221-B26C-86EAF3F81B15}">
                <a16:creationId xmlns:a16="http://schemas.microsoft.com/office/drawing/2010/main" id="{3252232E-D2A8-455E-B3F1-EDC6AF0F7FA3}"/>
              </a:ext>
            </a:extLst>
          </p:cNvPr>
          <p:cNvSpPr/>
          <p:nvPr/>
        </p:nvSpPr>
        <p:spPr>
          <a:xfrm flipH="false" flipV="false" rot="16200000">
            <a:off x="4744606" y="755732"/>
            <a:ext cx="4440973" cy="4362586"/>
          </a:xfrm>
          <a:custGeom>
            <a:avLst/>
            <a:gdLst/>
            <a:ahLst/>
            <a:cxnLst/>
            <a:rect b="b" l="0" r="r" t="0"/>
            <a:pathLst>
              <a:path h="1932410" w="2707994">
                <a:moveTo>
                  <a:pt x="2680584" y="0"/>
                </a:moveTo>
                <a:lnTo>
                  <a:pt x="2310548" y="1932410"/>
                </a:lnTo>
                <a:lnTo>
                  <a:pt x="0" y="1929447"/>
                </a:lnTo>
                <a:close/>
              </a:path>
            </a:pathLst>
          </a:custGeom>
          <a:gradFill rotWithShape="1">
            <a:gsLst>
              <a:gs pos="2643">
                <a:schemeClr val="tx2">
                  <a:alpha val="65000"/>
                  <a:lumMod val="90000"/>
                  <a:lumOff val="10000"/>
                </a:schemeClr>
              </a:gs>
              <a:gs pos="73568">
                <a:schemeClr val="tx2">
                  <a:alpha val="0"/>
                  <a:lumMod val="75000"/>
                  <a:lumOff val="25000"/>
                </a:schemeClr>
              </a:gs>
            </a:gsLst>
            <a:lin ang="108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>
            <a:extLst>
              <a:ext uri="{6934D6C8-31BD-4720-B8EA-789F67E0DDCB}">
                <a16:creationId xmlns:a16="http://schemas.microsoft.com/office/drawing/2010/main" id="{C5AF742C-81EA-470A-B790-DDFBA9357EA6}"/>
              </a:ext>
            </a:extLst>
          </p:cNvPr>
          <p:cNvSpPr/>
          <p:nvPr/>
        </p:nvSpPr>
        <p:spPr>
          <a:xfrm flipH="false" flipV="false" rot="5400000">
            <a:off x="1955108" y="-1983591"/>
            <a:ext cx="5169963" cy="9108091"/>
          </a:xfrm>
          <a:custGeom>
            <a:avLst/>
            <a:gdLst/>
            <a:ahLst/>
            <a:cxnLst/>
            <a:rect b="b" l="0" r="r" t="0"/>
            <a:pathLst>
              <a:path h="9108091" w="5169963">
                <a:moveTo>
                  <a:pt x="5169963" y="0"/>
                </a:moveTo>
                <a:lnTo>
                  <a:pt x="5159224" y="9063751"/>
                </a:lnTo>
                <a:lnTo>
                  <a:pt x="0" y="9108091"/>
                </a:lnTo>
                <a:close/>
              </a:path>
            </a:pathLst>
          </a:custGeom>
          <a:gradFill rotWithShape="1">
            <a:gsLst>
              <a:gs pos="7930">
                <a:schemeClr val="bg2">
                  <a:alpha val="33999"/>
                  <a:lumMod val="50000"/>
                </a:schemeClr>
              </a:gs>
              <a:gs pos="45374">
                <a:schemeClr val="bg2">
                  <a:alpha val="5000"/>
                  <a:lumMod val="50000"/>
                </a:schemeClr>
              </a:gs>
            </a:gsLst>
            <a:lin ang="3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>
            <a:extLst>
              <a:ext uri="{A7E8D783-53FB-4D7F-BF8D-DC8480D8F48E}">
                <a16:creationId xmlns:a16="http://schemas.microsoft.com/office/drawing/2010/main" id="{4230599F-A3F2-4C6B-B3D6-9EB92B1CF736}"/>
              </a:ext>
            </a:extLst>
          </p:cNvPr>
          <p:cNvSpPr/>
          <p:nvPr/>
        </p:nvSpPr>
        <p:spPr>
          <a:xfrm flipH="false" flipV="false" rot="5400000">
            <a:off x="974448" y="-972261"/>
            <a:ext cx="5160099" cy="7114107"/>
          </a:xfrm>
          <a:custGeom>
            <a:avLst/>
            <a:gdLst/>
            <a:ahLst/>
            <a:cxnLst/>
            <a:rect b="b" l="0" r="r" t="0"/>
            <a:pathLst>
              <a:path h="7114108" w="5160100">
                <a:moveTo>
                  <a:pt x="4742739" y="0"/>
                </a:moveTo>
                <a:lnTo>
                  <a:pt x="2760274" y="7114108"/>
                </a:lnTo>
                <a:lnTo>
                  <a:pt x="0" y="4145154"/>
                </a:lnTo>
                <a:close/>
              </a:path>
            </a:pathLst>
          </a:custGeom>
          <a:gradFill rotWithShape="1">
            <a:gsLst>
              <a:gs pos="7930">
                <a:schemeClr val="bg2">
                  <a:alpha val="0"/>
                  <a:lumMod val="50000"/>
                </a:schemeClr>
              </a:gs>
              <a:gs pos="56828">
                <a:schemeClr val="bg2">
                  <a:alpha val="7999"/>
                  <a:lumMod val="50000"/>
                </a:schemeClr>
              </a:gs>
            </a:gsLst>
            <a:lin ang="98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>
            <a:extLst>
              <a:ext uri="{987018D3-585D-4D97-9282-36AE2E529BD5}">
                <a16:creationId xmlns:a16="http://schemas.microsoft.com/office/drawing/2010/main" id="{34648CE9-3A5D-4E98-99A4-68A4B716A096}"/>
              </a:ext>
            </a:extLst>
          </p:cNvPr>
          <p:cNvSpPr/>
          <p:nvPr/>
        </p:nvSpPr>
        <p:spPr>
          <a:xfrm flipH="false" flipV="false" rot="5400000">
            <a:off x="1069860" y="488982"/>
            <a:ext cx="4154797" cy="5083097"/>
          </a:xfrm>
          <a:custGeom>
            <a:avLst/>
            <a:gdLst/>
            <a:ahLst/>
            <a:cxnLst/>
            <a:rect b="b" l="0" r="r" t="0"/>
            <a:pathLst>
              <a:path h="5083098" w="4154797">
                <a:moveTo>
                  <a:pt x="1638354" y="0"/>
                </a:moveTo>
                <a:lnTo>
                  <a:pt x="4154797" y="2874177"/>
                </a:lnTo>
                <a:lnTo>
                  <a:pt x="0" y="5083098"/>
                </a:lnTo>
                <a:close/>
              </a:path>
            </a:pathLst>
          </a:custGeom>
          <a:gradFill rotWithShape="1">
            <a:gsLst>
              <a:gs pos="7930">
                <a:schemeClr val="tx2">
                  <a:alpha val="36000"/>
                  <a:lumMod val="90000"/>
                  <a:lumOff val="10000"/>
                </a:schemeClr>
              </a:gs>
              <a:gs pos="56828">
                <a:schemeClr val="tx2">
                  <a:alpha val="0"/>
                  <a:lumMod val="90000"/>
                  <a:lumOff val="10000"/>
                </a:schemeClr>
              </a:gs>
            </a:gsLst>
            <a:lin ang="98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>
            <a:extLst>
              <a:ext uri="{F3C94E86-48F6-4435-87A8-80B3E0610FE1}">
                <a16:creationId xmlns:a16="http://schemas.microsoft.com/office/drawing/2010/main" id="{FFEDB8FA-EEF7-4F09-84FF-D83C059AFAFB}"/>
              </a:ext>
            </a:extLst>
          </p:cNvPr>
          <p:cNvSpPr/>
          <p:nvPr/>
        </p:nvSpPr>
        <p:spPr>
          <a:xfrm flipH="false" flipV="false" rot="0">
            <a:off x="4484194" y="-33396"/>
            <a:ext cx="2494159" cy="2025625"/>
          </a:xfrm>
          <a:custGeom>
            <a:avLst/>
            <a:gdLst/>
            <a:ahLst/>
            <a:cxnLst/>
            <a:rect b="b" l="0" r="r" t="0"/>
            <a:pathLst>
              <a:path h="2025626" w="2494160">
                <a:moveTo>
                  <a:pt x="0" y="9525"/>
                </a:moveTo>
                <a:lnTo>
                  <a:pt x="142085" y="0"/>
                </a:lnTo>
                <a:lnTo>
                  <a:pt x="2494159" y="2025626"/>
                </a:lnTo>
                <a:close/>
              </a:path>
            </a:pathLst>
          </a:custGeom>
          <a:solidFill>
            <a:schemeClr val="accent3">
              <a:alpha val="13999"/>
              <a:lumMod val="7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>
            <a:extLst>
              <a:ext uri="{0374B6A3-184C-4998-83BE-C4F8F074E3CD}">
                <a16:creationId xmlns:a16="http://schemas.microsoft.com/office/drawing/2010/main" id="{7F8A915A-8EC0-49A0-8DF1-D115ACD58271}"/>
              </a:ext>
            </a:extLst>
          </p:cNvPr>
          <p:cNvSpPr/>
          <p:nvPr/>
        </p:nvSpPr>
        <p:spPr>
          <a:xfrm flipH="false" flipV="false" rot="0">
            <a:off x="-12238" y="-14228"/>
            <a:ext cx="7199675" cy="4069269"/>
          </a:xfrm>
          <a:custGeom>
            <a:avLst/>
            <a:gdLst/>
            <a:ahLst/>
            <a:cxnLst/>
            <a:rect b="b" l="0" r="r" t="0"/>
            <a:pathLst>
              <a:path h="4069270" w="7199675">
                <a:moveTo>
                  <a:pt x="0" y="18971"/>
                </a:moveTo>
                <a:lnTo>
                  <a:pt x="199314" y="0"/>
                </a:lnTo>
                <a:lnTo>
                  <a:pt x="7199676" y="4069270"/>
                </a:lnTo>
                <a:close/>
              </a:path>
            </a:pathLst>
          </a:custGeom>
          <a:solidFill>
            <a:schemeClr val="accent3">
              <a:alpha val="35000"/>
              <a:lumMod val="50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>
            <a:extLst>
              <a:ext uri="{13946AD2-F9F8-4500-93ED-C2406053103C}">
                <a16:creationId xmlns:a16="http://schemas.microsoft.com/office/drawing/2010/main" id="{91625AB1-A533-4896-B882-FBEA0FC0B322}"/>
              </a:ext>
            </a:extLst>
          </p:cNvPr>
          <p:cNvSpPr/>
          <p:nvPr/>
        </p:nvSpPr>
        <p:spPr>
          <a:xfrm flipH="false" flipV="false" rot="0">
            <a:off x="16415" y="2803116"/>
            <a:ext cx="2864614" cy="777651"/>
          </a:xfrm>
          <a:custGeom>
            <a:avLst/>
            <a:gdLst/>
            <a:ahLst/>
            <a:cxnLst/>
            <a:rect b="b" l="0" r="r" t="0"/>
            <a:pathLst>
              <a:path h="777651" w="2864614">
                <a:moveTo>
                  <a:pt x="0" y="94697"/>
                </a:moveTo>
                <a:lnTo>
                  <a:pt x="9485" y="0"/>
                </a:lnTo>
                <a:lnTo>
                  <a:pt x="2864614" y="777651"/>
                </a:lnTo>
                <a:close/>
              </a:path>
            </a:pathLst>
          </a:custGeom>
          <a:solidFill>
            <a:schemeClr val="bg1">
              <a:alpha val="2999"/>
              <a:lumMod val="8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>
            <a:extLst>
              <a:ext uri="{6DB51C4D-012A-454C-89FD-234742BA827F}">
                <a16:creationId xmlns:a16="http://schemas.microsoft.com/office/drawing/2010/main" id="{99F750CB-C7AC-4EF9-9DD1-F92C49C651AD}"/>
              </a:ext>
            </a:extLst>
          </p:cNvPr>
          <p:cNvSpPr/>
          <p:nvPr/>
        </p:nvSpPr>
        <p:spPr>
          <a:xfrm flipH="true" flipV="false" rot="0">
            <a:off x="2956913" y="4742"/>
            <a:ext cx="2067834" cy="2371369"/>
          </a:xfrm>
          <a:custGeom>
            <a:avLst/>
            <a:gdLst/>
            <a:ahLst/>
            <a:cxnLst/>
            <a:rect b="b" l="0" r="r" t="0"/>
            <a:pathLst>
              <a:path h="2371370" w="2067834">
                <a:moveTo>
                  <a:pt x="1944523" y="0"/>
                </a:moveTo>
                <a:lnTo>
                  <a:pt x="2067834" y="9485"/>
                </a:lnTo>
                <a:lnTo>
                  <a:pt x="0" y="2371369"/>
                </a:lnTo>
                <a:close/>
              </a:path>
            </a:pathLst>
          </a:custGeom>
          <a:solidFill>
            <a:schemeClr val="tx1">
              <a:alpha val="6000"/>
              <a:lumMod val="95000"/>
              <a:lumOff val="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>
            <a:extLst>
              <a:ext uri="{DBDD5A83-F577-4EA9-84F2-0BBB207B043A}">
                <a16:creationId xmlns:a16="http://schemas.microsoft.com/office/drawing/2010/main" id="{A0219E3D-624B-4EAD-9910-D3C1CD9985A8}"/>
              </a:ext>
            </a:extLst>
          </p:cNvPr>
          <p:cNvSpPr/>
          <p:nvPr/>
        </p:nvSpPr>
        <p:spPr>
          <a:xfrm flipH="false" flipV="false" rot="0">
            <a:off x="6419112" y="2451996"/>
            <a:ext cx="2712846" cy="2703400"/>
          </a:xfrm>
          <a:custGeom>
            <a:avLst/>
            <a:gdLst/>
            <a:ahLst/>
            <a:cxnLst/>
            <a:rect b="b" l="0" r="r" t="0"/>
            <a:pathLst>
              <a:path h="2703400" w="2712846">
                <a:moveTo>
                  <a:pt x="0" y="0"/>
                </a:moveTo>
                <a:lnTo>
                  <a:pt x="2712846" y="2693875"/>
                </a:lnTo>
                <a:lnTo>
                  <a:pt x="2665617" y="2703400"/>
                </a:lnTo>
                <a:close/>
              </a:path>
            </a:pathLst>
          </a:custGeom>
          <a:solidFill>
            <a:schemeClr val="accent3">
              <a:alpha val="52999"/>
              <a:lumMod val="50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>
            <a:extLst>
              <a:ext uri="{FADEFD4A-2628-4000-B3CF-C9043251FC82}">
                <a16:creationId xmlns:a16="http://schemas.microsoft.com/office/drawing/2010/main" id="{55A5B91F-2ACC-4768-8599-2C3462EDDC7B}"/>
              </a:ext>
            </a:extLst>
          </p:cNvPr>
          <p:cNvSpPr/>
          <p:nvPr/>
        </p:nvSpPr>
        <p:spPr>
          <a:xfrm flipH="false" flipV="false" rot="0">
            <a:off x="-12040" y="2871728"/>
            <a:ext cx="2248058" cy="2264657"/>
          </a:xfrm>
          <a:custGeom>
            <a:avLst/>
            <a:gdLst/>
            <a:ahLst/>
            <a:cxnLst/>
            <a:rect b="b" l="0" r="r" t="0"/>
            <a:pathLst>
              <a:path h="1875753" w="1764299">
                <a:moveTo>
                  <a:pt x="7114" y="0"/>
                </a:moveTo>
                <a:lnTo>
                  <a:pt x="1764299" y="462417"/>
                </a:lnTo>
                <a:lnTo>
                  <a:pt x="1517676" y="1875753"/>
                </a:lnTo>
                <a:lnTo>
                  <a:pt x="0" y="1695529"/>
                </a:lnTo>
                <a:close/>
              </a:path>
            </a:pathLst>
          </a:custGeom>
          <a:gradFill rotWithShape="1">
            <a:gsLst>
              <a:gs pos="54626">
                <a:schemeClr val="tx2">
                  <a:alpha val="0"/>
                </a:schemeClr>
              </a:gs>
              <a:gs pos="100000">
                <a:schemeClr val="tx2">
                  <a:alpha val="63000"/>
                </a:schemeClr>
              </a:gs>
            </a:gsLst>
            <a:lin ang="150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">
            <a:extLst>
              <a:ext uri="{0492754C-0628-437A-8E20-5051707133F6}">
                <a16:creationId xmlns:a16="http://schemas.microsoft.com/office/drawing/2010/main" id="{A43F47EB-8A32-4B0E-BBE1-032E295325D6}"/>
              </a:ext>
            </a:extLst>
          </p:cNvPr>
          <p:cNvSpPr/>
          <p:nvPr/>
        </p:nvSpPr>
        <p:spPr>
          <a:xfrm flipH="false" flipV="false" rot="0">
            <a:off x="2805027" y="3656651"/>
            <a:ext cx="2219720" cy="1470367"/>
          </a:xfrm>
          <a:custGeom>
            <a:avLst/>
            <a:gdLst/>
            <a:ahLst/>
            <a:cxnLst/>
            <a:rect b="b" l="0" r="r" t="0"/>
            <a:pathLst>
              <a:path h="1470368" w="2219720">
                <a:moveTo>
                  <a:pt x="0" y="1470368"/>
                </a:moveTo>
                <a:lnTo>
                  <a:pt x="1650592" y="0"/>
                </a:lnTo>
                <a:lnTo>
                  <a:pt x="2219720" y="388905"/>
                </a:lnTo>
                <a:close/>
              </a:path>
            </a:pathLst>
          </a:custGeom>
          <a:gradFill rotWithShape="1">
            <a:gsLst>
              <a:gs pos="22026">
                <a:schemeClr val="accent5">
                  <a:alpha val="0"/>
                  <a:lumMod val="50000"/>
                </a:schemeClr>
              </a:gs>
              <a:gs pos="95595">
                <a:schemeClr val="accent5">
                  <a:alpha val="37000"/>
                  <a:lumMod val="50000"/>
                </a:schemeClr>
              </a:gs>
            </a:gsLst>
            <a:lin ang="77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9" name="">
            <a:extLst>
              <a:ext uri="{C973A083-DCAB-46F5-B718-47951C68E481}">
                <a16:creationId xmlns:a16="http://schemas.microsoft.com/office/drawing/2010/main" id="{C4CCE135-BE53-4069-8100-F8567C85B0C2}"/>
              </a:ext>
            </a:extLst>
          </p:cNvPr>
          <p:cNvSpPr/>
          <p:nvPr/>
        </p:nvSpPr>
        <p:spPr>
          <a:xfrm flipH="false" flipV="false" rot="0">
            <a:off x="1230556" y="3457456"/>
            <a:ext cx="1603045" cy="1669444"/>
          </a:xfrm>
          <a:custGeom>
            <a:avLst/>
            <a:gdLst/>
            <a:ahLst/>
            <a:cxnLst/>
            <a:rect b="b" l="0" r="r" t="0"/>
            <a:pathLst>
              <a:path h="1669444" w="1603046">
                <a:moveTo>
                  <a:pt x="1603046" y="1659959"/>
                </a:moveTo>
                <a:lnTo>
                  <a:pt x="0" y="0"/>
                </a:lnTo>
                <a:lnTo>
                  <a:pt x="825237" y="189710"/>
                </a:lnTo>
                <a:close/>
              </a:path>
            </a:pathLst>
          </a:custGeom>
          <a:gradFill rotWithShape="1">
            <a:gsLst>
              <a:gs pos="22026">
                <a:schemeClr val="accent1">
                  <a:alpha val="0"/>
                  <a:lumMod val="50000"/>
                </a:schemeClr>
              </a:gs>
              <a:gs pos="95595">
                <a:schemeClr val="accent1">
                  <a:alpha val="79000"/>
                  <a:lumMod val="50000"/>
                </a:schemeClr>
              </a:gs>
            </a:gsLst>
            <a:lin ang="774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0" name="">
            <a:extLst>
              <a:ext uri="{13358BC7-0A53-4E13-9716-096F5DF96E76}">
                <a16:creationId xmlns:a16="http://schemas.microsoft.com/office/drawing/2010/main" id="{1180A445-CCB2-4AE6-A272-DAAC1043A2D0}"/>
              </a:ext>
            </a:extLst>
          </p:cNvPr>
          <p:cNvSpPr/>
          <p:nvPr/>
        </p:nvSpPr>
        <p:spPr>
          <a:xfrm flipH="false" flipV="false" rot="480000">
            <a:off x="7390638" y="2043194"/>
            <a:ext cx="827551" cy="1116592"/>
          </a:xfrm>
          <a:custGeom>
            <a:avLst/>
            <a:gdLst/>
            <a:ahLst/>
            <a:cxnLst/>
            <a:rect b="b" l="0" r="r" t="0"/>
            <a:pathLst>
              <a:path h="1116592" w="827551">
                <a:moveTo>
                  <a:pt x="0" y="0"/>
                </a:moveTo>
                <a:lnTo>
                  <a:pt x="827551" y="301623"/>
                </a:lnTo>
                <a:lnTo>
                  <a:pt x="298746" y="1116592"/>
                </a:lnTo>
                <a:close/>
              </a:path>
            </a:pathLst>
          </a:custGeom>
          <a:solidFill>
            <a:schemeClr val="accent1">
              <a:alpha val="13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1" name="">
            <a:extLst>
              <a:ext uri="{6DC2CE5D-6AD6-4A29-97D8-3FD99EAC73E6}">
                <a16:creationId xmlns:a16="http://schemas.microsoft.com/office/drawing/2010/main" id="{6546600F-9267-431D-A540-6252017DA2DF}"/>
              </a:ext>
            </a:extLst>
          </p:cNvPr>
          <p:cNvSpPr/>
          <p:nvPr/>
        </p:nvSpPr>
        <p:spPr>
          <a:xfrm flipH="false" flipV="false" rot="2100000">
            <a:off x="6335469" y="2190549"/>
            <a:ext cx="1402654" cy="2427026"/>
          </a:xfrm>
          <a:custGeom>
            <a:avLst/>
            <a:gdLst/>
            <a:ahLst/>
            <a:cxnLst/>
            <a:rect b="b" l="0" r="r" t="0"/>
            <a:pathLst>
              <a:path h="2427027" w="1402655">
                <a:moveTo>
                  <a:pt x="0" y="2427027"/>
                </a:moveTo>
                <a:lnTo>
                  <a:pt x="1364022" y="0"/>
                </a:lnTo>
                <a:lnTo>
                  <a:pt x="1402655" y="45854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0"/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2" name="">
            <a:extLst>
              <a:ext uri="{8B833CB9-D169-4E5F-85D2-4DDD3AC44F41}">
                <a16:creationId xmlns:a16="http://schemas.microsoft.com/office/drawing/2010/main" id="{A79327F5-9E26-4144-9E5A-E546D19A9061}"/>
              </a:ext>
            </a:extLst>
          </p:cNvPr>
          <p:cNvSpPr/>
          <p:nvPr/>
        </p:nvSpPr>
        <p:spPr>
          <a:xfrm flipH="false" flipV="false" rot="0">
            <a:off x="4791425" y="1344822"/>
            <a:ext cx="1308995" cy="981746"/>
          </a:xfrm>
          <a:custGeom>
            <a:avLst/>
            <a:gdLst/>
            <a:ahLst/>
            <a:cxnLst/>
            <a:rect b="b" l="0" r="r" t="0"/>
            <a:pathLst>
              <a:path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gradFill rotWithShape="1">
            <a:gsLst>
              <a:gs pos="0">
                <a:schemeClr val="tx2">
                  <a:alpha val="45000"/>
                  <a:lumMod val="75000"/>
                  <a:lumOff val="25000"/>
                </a:schemeClr>
              </a:gs>
              <a:gs pos="64758">
                <a:schemeClr val="tx2">
                  <a:alpha val="0"/>
                  <a:lumMod val="75000"/>
                  <a:lumOff val="25000"/>
                </a:schemeClr>
              </a:gs>
            </a:gsLst>
            <a:lin ang="132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3" name="">
            <a:extLst>
              <a:ext uri="{2DB8DD72-C111-4973-8B67-5A69D9BAEE89}">
                <a16:creationId xmlns:a16="http://schemas.microsoft.com/office/drawing/2010/main" id="{C5563EA7-E305-4848-8D77-B17ABD9AEFC0}"/>
              </a:ext>
            </a:extLst>
          </p:cNvPr>
          <p:cNvSpPr/>
          <p:nvPr/>
        </p:nvSpPr>
        <p:spPr>
          <a:xfrm flipH="false" flipV="false" rot="0">
            <a:off x="4879941" y="1783209"/>
            <a:ext cx="328079" cy="257372"/>
          </a:xfrm>
          <a:custGeom>
            <a:avLst/>
            <a:gdLst/>
            <a:ahLst/>
            <a:cxnLst/>
            <a:rect b="b" l="0" r="r" t="0"/>
            <a:pathLst>
              <a:path h="1574589" w="2210116">
                <a:moveTo>
                  <a:pt x="0" y="0"/>
                </a:moveTo>
                <a:lnTo>
                  <a:pt x="2210116" y="28456"/>
                </a:lnTo>
                <a:lnTo>
                  <a:pt x="815751" y="15745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24" name="Title 1">
            <a:extLst>
              <a:ext uri="{0F8175BD-82D8-4B65-9A32-50C9EF450274}">
                <a16:creationId xmlns:a16="http://schemas.microsoft.com/office/drawing/2010/main" id="{591EEDD1-30D8-4527-994E-8244CDFD39F2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>
              <a:defRPr dirty="0" lang="en-US">
                <a:solidFill>
                  <a:srgbClr val="ffffff"/>
                </a:solidFill>
              </a:defRPr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25" name="Picture Placeholder 2">
            <a:extLst>
              <a:ext uri="{2BAFE372-07A6-4BA3-9BCC-4E48D2A46C81}">
                <a16:creationId xmlns:a16="http://schemas.microsoft.com/office/drawing/2010/main" id="{A8D01CE6-8D02-4F66-9DDA-7834B83654FF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5027302" y="1352550"/>
            <a:ext cx="3243934" cy="2964824"/>
          </a:xfrm>
          <a:custGeom>
            <a:avLst/>
            <a:gdLst/>
            <a:ahLst/>
            <a:cxnLst/>
            <a:rect b="b" l="0" r="r" t="0"/>
            <a:pathLst>
              <a:path h="2964824" w="3243935">
                <a:moveTo>
                  <a:pt x="0" y="0"/>
                </a:moveTo>
                <a:lnTo>
                  <a:pt x="3243935" y="1430450"/>
                </a:lnTo>
                <a:lnTo>
                  <a:pt x="8655" y="2964824"/>
                </a:lnTo>
                <a:close/>
              </a:path>
            </a:pathLst>
          </a:custGeom>
          <a:solidFill>
            <a:schemeClr val="bg1"/>
          </a:solidFill>
          <a:ln w="38100">
            <a:noFill/>
            <a:miter lim="800000"/>
          </a:ln>
        </p:spPr>
        <p:txBody>
          <a:bodyPr rtlCol="0"/>
          <a:lstStyle/>
          <a:p>
            <a:pPr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26" name="Text Placeholder 3">
            <a:extLst>
              <a:ext uri="{3D3046C4-C6FB-4F43-93E9-04600D26B981}">
                <a16:creationId xmlns:a16="http://schemas.microsoft.com/office/drawing/2010/main" id="{F8F32E34-BB91-4331-A419-9DE451E11EA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885825" y="1291329"/>
            <a:ext cx="3598171" cy="2952750"/>
          </a:xfrm>
        </p:spPr>
        <p:txBody>
          <a:bodyPr anchor="t" bIns="45720" lIns="91440" rIns="91440" rtlCol="0" tIns="9360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>
                <a:solidFill>
                  <a:schemeClr val="bg1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27" name="Slide Number Placeholder 4">
            <a:extLst>
              <a:ext uri="{7027CA96-C720-4110-925C-259005A35A8C}">
                <a16:creationId xmlns:a16="http://schemas.microsoft.com/office/drawing/2010/main" id="{717DBEF7-627F-437F-80B3-7BDCBAC432F2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28" name="Footer Placeholder 3">
            <a:extLst>
              <a:ext uri="{32837AB3-9BD0-4C37-98F0-2DB3D59D6D1F}">
                <a16:creationId xmlns:a16="http://schemas.microsoft.com/office/drawing/2010/main" id="{DDFCEB91-E174-4B39-AFA2-8BB1EE9E38F0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9" name="Date Placeholder 1">
            <a:extLst>
              <a:ext uri="{EAE8DA42-4DA8-4070-BEF0-5EFFE354AA9A}">
                <a16:creationId xmlns:a16="http://schemas.microsoft.com/office/drawing/2010/main" id="{5D2670C8-65D9-4F3D-AD88-5233247CCF15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1EBB6541-1971-474F-8A2B-014D83BB61D0}">
        <p14:creationId xmlns:p14="http://schemas.microsoft.com/office/powerpoint/2010/main" val="1681213655654"/>
      </p:ext>
    </p:extLst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13" Target="../tags/tag1.xml" Type="http://schemas.openxmlformats.org/officeDocument/2006/relationships/tags"/></Relationships>
</file>

<file path=ppt/slideMasters/slideMaster1.xml><?xml version="1.0" encoding="utf-8"?>
<p:sldMaste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Master1"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Placeholder 1">
            <a:extLst>
              <a:ext uri="{49CFAF06-FA0F-4D39-A6F0-245EAA8CBB42}">
                <a16:creationId xmlns:a16="http://schemas.microsoft.com/office/drawing/2010/main" id="{11F16470-49A1-412A-B8D4-709299D349C6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885825" y="196645"/>
            <a:ext cx="7381874" cy="999612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false" id="3" name="Text Placeholder 2">
            <a:extLst>
              <a:ext uri="{CDD3C838-2210-42DE-A52C-C23495FCC627}">
                <a16:creationId xmlns:a16="http://schemas.microsoft.com/office/drawing/2010/main" id="{96835AD6-AD3B-4AA6-8CA6-987AA36AD75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885825" y="1408593"/>
            <a:ext cx="7381874" cy="3084206"/>
          </a:xfrm>
          <a:prstGeom prst="rect">
            <a:avLst/>
          </a:prstGeom>
        </p:spPr>
        <p:txBody>
          <a:bodyPr bIns="45720" lIns="91440" rIns="91440" rtlCol="0" tIns="9360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">
            <a:extLst>
              <a:ext uri="{8B966987-B1BF-4F27-9945-5FFB6514E101}">
                <a16:creationId xmlns:a16="http://schemas.microsoft.com/office/drawing/2010/main" id="{E81D1AC7-12E9-476F-A070-2E5C49B583B8}"/>
              </a:ext>
            </a:extLst>
          </p:cNvPr>
          <p:cNvSpPr/>
          <p:nvPr/>
        </p:nvSpPr>
        <p:spPr>
          <a:xfrm flipH="false" flipV="false" rot="0">
            <a:off x="4391775" y="-33199"/>
            <a:ext cx="4752224" cy="3016382"/>
          </a:xfrm>
          <a:custGeom>
            <a:avLst/>
            <a:gdLst/>
            <a:ahLst/>
            <a:cxnLst/>
            <a:rect b="b" l="0" r="r" t="0"/>
            <a:pathLst>
              <a:path h="3016382" w="4752224">
                <a:moveTo>
                  <a:pt x="2845643" y="0"/>
                </a:moveTo>
                <a:lnTo>
                  <a:pt x="4752225" y="14161"/>
                </a:lnTo>
                <a:lnTo>
                  <a:pt x="0" y="3016382"/>
                </a:lnTo>
                <a:close/>
              </a:path>
            </a:pathLst>
          </a:custGeom>
          <a:gradFill rotWithShape="1">
            <a:gsLst>
              <a:gs pos="100000">
                <a:schemeClr val="accent4">
                  <a:alpha val="16000"/>
                  <a:lumMod val="20000"/>
                  <a:lumOff val="8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5" name="">
            <a:extLst>
              <a:ext uri="{7B06430A-E9A0-4E44-B026-37AB33B020A9}">
                <a16:creationId xmlns:a16="http://schemas.microsoft.com/office/drawing/2010/main" id="{85060C86-69E6-4AD2-A8B5-6FC10E148A8F}"/>
              </a:ext>
            </a:extLst>
          </p:cNvPr>
          <p:cNvSpPr/>
          <p:nvPr/>
        </p:nvSpPr>
        <p:spPr>
          <a:xfrm flipH="false" flipV="false">
            <a:off x="6249279" y="0"/>
            <a:ext cx="2732044" cy="2229087"/>
          </a:xfrm>
          <a:custGeom>
            <a:avLst/>
            <a:gdLst/>
            <a:ahLst/>
            <a:cxnLst/>
            <a:rect b="b" l="0" r="r" t="0"/>
            <a:pathLst>
              <a:path h="2229087" w="2732045">
                <a:moveTo>
                  <a:pt x="0" y="790"/>
                </a:moveTo>
                <a:lnTo>
                  <a:pt x="1166941" y="0"/>
                </a:lnTo>
                <a:lnTo>
                  <a:pt x="2732045" y="2229087"/>
                </a:lnTo>
                <a:close/>
              </a:path>
            </a:pathLst>
          </a:custGeom>
          <a:gradFill rotWithShape="1">
            <a:gsLst>
              <a:gs pos="100000">
                <a:schemeClr val="accent4">
                  <a:alpha val="22000"/>
                  <a:lumMod val="20000"/>
                  <a:lumOff val="8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6" name="">
            <a:extLst>
              <a:ext uri="{27CB55A9-354E-47EF-95A0-CF0B80FD3DFE}">
                <a16:creationId xmlns:a16="http://schemas.microsoft.com/office/drawing/2010/main" id="{BF70BC21-D9A1-41D6-80DC-65519C7558FE}"/>
              </a:ext>
            </a:extLst>
          </p:cNvPr>
          <p:cNvSpPr/>
          <p:nvPr/>
        </p:nvSpPr>
        <p:spPr>
          <a:xfrm flipH="false" flipV="false" rot="10800000">
            <a:off x="-7517" y="-6287"/>
            <a:ext cx="1208210" cy="815323"/>
          </a:xfrm>
          <a:custGeom>
            <a:avLst/>
            <a:gdLst/>
            <a:ahLst/>
            <a:cxnLst/>
            <a:rect b="b" l="0" r="r" t="0"/>
            <a:pathLst>
              <a:path h="2036181" w="3012445">
                <a:moveTo>
                  <a:pt x="2093407" y="1402582"/>
                </a:moveTo>
                <a:lnTo>
                  <a:pt x="3004038" y="0"/>
                </a:lnTo>
                <a:lnTo>
                  <a:pt x="3012445" y="2036181"/>
                </a:lnTo>
                <a:lnTo>
                  <a:pt x="0" y="2020137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50000"/>
                </a:schemeClr>
              </a:gs>
              <a:gs pos="90749">
                <a:schemeClr val="tx2">
                  <a:lumMod val="90000"/>
                  <a:lumOff val="10000"/>
                </a:schemeClr>
              </a:gs>
              <a:gs pos="44053">
                <a:schemeClr val="accent3">
                  <a:lumMod val="50000"/>
                </a:schemeClr>
              </a:gs>
            </a:gsLst>
            <a:lin ang="156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">
            <a:extLst>
              <a:ext uri="{F33FD1D5-F918-43E8-A468-CFFC7080A243}">
                <a16:creationId xmlns:a16="http://schemas.microsoft.com/office/drawing/2010/main" id="{853DA2B1-D792-4101-B99E-951EBE96C29F}"/>
              </a:ext>
            </a:extLst>
          </p:cNvPr>
          <p:cNvSpPr/>
          <p:nvPr/>
        </p:nvSpPr>
        <p:spPr>
          <a:xfrm flipH="false" flipV="false" rot="10800000">
            <a:off x="3881" y="-10467"/>
            <a:ext cx="694011" cy="257548"/>
          </a:xfrm>
          <a:custGeom>
            <a:avLst/>
            <a:gdLst/>
            <a:ahLst/>
            <a:cxnLst/>
            <a:rect b="b" l="0" r="r" t="0"/>
            <a:pathLst>
              <a:path h="352251" w="949205">
                <a:moveTo>
                  <a:pt x="460141" y="0"/>
                </a:moveTo>
                <a:lnTo>
                  <a:pt x="949205" y="331317"/>
                </a:lnTo>
                <a:lnTo>
                  <a:pt x="656128" y="352251"/>
                </a:lnTo>
                <a:lnTo>
                  <a:pt x="0" y="343842"/>
                </a:lnTo>
                <a:close/>
              </a:path>
            </a:pathLst>
          </a:custGeom>
          <a:gradFill rotWithShape="1">
            <a:gsLst>
              <a:gs pos="100000">
                <a:schemeClr val="accent3">
                  <a:alpha val="87000"/>
                </a:schemeClr>
              </a:gs>
              <a:gs pos="0">
                <a:schemeClr val="accent3">
                  <a:alpha val="0"/>
                  <a:lumMod val="75000"/>
                </a:schemeClr>
              </a:gs>
            </a:gsLst>
            <a:lin ang="93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8" name="">
            <a:extLst>
              <a:ext uri="{C4D30615-6E7C-4F25-9021-672863066450}">
                <a16:creationId xmlns:a16="http://schemas.microsoft.com/office/drawing/2010/main" id="{A8F970D8-328B-4EBE-9A3A-633AB2004D24}"/>
              </a:ext>
            </a:extLst>
          </p:cNvPr>
          <p:cNvSpPr/>
          <p:nvPr/>
        </p:nvSpPr>
        <p:spPr>
          <a:xfrm flipH="false" flipV="false" rot="10800000">
            <a:off x="-8245" y="-621"/>
            <a:ext cx="1216332" cy="817050"/>
          </a:xfrm>
          <a:custGeom>
            <a:avLst/>
            <a:gdLst/>
            <a:ahLst/>
            <a:cxnLst/>
            <a:rect b="b" l="0" r="r" t="0"/>
            <a:pathLst>
              <a:path h="1597177" w="2377699">
                <a:moveTo>
                  <a:pt x="1605735" y="1035825"/>
                </a:moveTo>
                <a:lnTo>
                  <a:pt x="2377699" y="0"/>
                </a:lnTo>
                <a:lnTo>
                  <a:pt x="1658985" y="1115553"/>
                </a:lnTo>
                <a:lnTo>
                  <a:pt x="0" y="1597177"/>
                </a:lnTo>
                <a:close/>
              </a:path>
            </a:pathLst>
          </a:custGeom>
          <a:solidFill>
            <a:schemeClr val="accent1"/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9" name="">
            <a:extLst>
              <a:ext uri="{8D5C6835-E025-4D12-86B6-F9D55B032BD3}">
                <a16:creationId xmlns:a16="http://schemas.microsoft.com/office/drawing/2010/main" id="{4C2E2631-2DBE-42A0-9C59-8D46C55377C4}"/>
              </a:ext>
            </a:extLst>
          </p:cNvPr>
          <p:cNvSpPr/>
          <p:nvPr/>
        </p:nvSpPr>
        <p:spPr>
          <a:xfrm flipH="false" flipV="false" rot="10800000">
            <a:off x="-29418" y="-19367"/>
            <a:ext cx="1841145" cy="874247"/>
          </a:xfrm>
          <a:custGeom>
            <a:avLst/>
            <a:gdLst/>
            <a:ahLst/>
            <a:cxnLst/>
            <a:rect b="b" l="0" r="r" t="0"/>
            <a:pathLst>
              <a:path h="874248" w="1841145">
                <a:moveTo>
                  <a:pt x="1247502" y="425961"/>
                </a:moveTo>
                <a:lnTo>
                  <a:pt x="1841145" y="0"/>
                </a:lnTo>
                <a:lnTo>
                  <a:pt x="1440793" y="555904"/>
                </a:lnTo>
                <a:lnTo>
                  <a:pt x="555585" y="868421"/>
                </a:lnTo>
                <a:lnTo>
                  <a:pt x="0" y="874248"/>
                </a:lnTo>
                <a:lnTo>
                  <a:pt x="924179" y="328039"/>
                </a:lnTo>
                <a:close/>
              </a:path>
            </a:pathLst>
          </a:custGeom>
          <a:gradFill rotWithShape="1">
            <a:gsLst>
              <a:gs pos="14978">
                <a:schemeClr val="accent2">
                  <a:alpha val="5000"/>
                  <a:lumMod val="75000"/>
                </a:schemeClr>
              </a:gs>
              <a:gs pos="90749">
                <a:schemeClr val="bg2">
                  <a:alpha val="43000"/>
                </a:schemeClr>
              </a:gs>
            </a:gsLst>
            <a:lin ang="1482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0" name="">
            <a:extLst>
              <a:ext uri="{C2513B72-D0FD-439F-97BA-05876518A90F}">
                <a16:creationId xmlns:a16="http://schemas.microsoft.com/office/drawing/2010/main" id="{47C1EB70-C72D-450A-A9CA-D2C2DDAC0983}"/>
              </a:ext>
            </a:extLst>
          </p:cNvPr>
          <p:cNvSpPr/>
          <p:nvPr/>
        </p:nvSpPr>
        <p:spPr>
          <a:xfrm flipH="false" flipV="false" rot="10800000">
            <a:off x="892831" y="33701"/>
            <a:ext cx="673148" cy="483912"/>
          </a:xfrm>
          <a:custGeom>
            <a:avLst/>
            <a:gdLst/>
            <a:ahLst/>
            <a:cxnLst/>
            <a:rect b="b" l="0" r="r" t="0"/>
            <a:pathLst>
              <a:path h="483913" w="673149">
                <a:moveTo>
                  <a:pt x="0" y="377000"/>
                </a:moveTo>
                <a:lnTo>
                  <a:pt x="398604" y="483913"/>
                </a:lnTo>
                <a:lnTo>
                  <a:pt x="612850" y="429254"/>
                </a:lnTo>
                <a:lnTo>
                  <a:pt x="673149" y="0"/>
                </a:lnTo>
                <a:lnTo>
                  <a:pt x="349825" y="186052"/>
                </a:lnTo>
                <a:close/>
              </a:path>
            </a:pathLst>
          </a:custGeom>
          <a:gradFill rotWithShape="1">
            <a:gsLst>
              <a:gs pos="14978">
                <a:srgbClr val="c6265e">
                  <a:alpha val="22000"/>
                </a:srgbClr>
              </a:gs>
              <a:gs pos="90749">
                <a:srgbClr val="bd3b70">
                  <a:alpha val="0"/>
                </a:srgbClr>
              </a:gs>
            </a:gsLst>
            <a:lin ang="720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">
            <a:extLst>
              <a:ext uri="{B74F2933-169A-4491-9F48-C6987787246A}">
                <a16:creationId xmlns:a16="http://schemas.microsoft.com/office/drawing/2010/main" id="{468AABEC-8278-4C11-803F-0A92A323F4F1}"/>
              </a:ext>
            </a:extLst>
          </p:cNvPr>
          <p:cNvSpPr/>
          <p:nvPr/>
        </p:nvSpPr>
        <p:spPr>
          <a:xfrm flipH="false" flipV="false" rot="10800000">
            <a:off x="391768" y="90449"/>
            <a:ext cx="572328" cy="437139"/>
          </a:xfrm>
          <a:custGeom>
            <a:avLst/>
            <a:gdLst/>
            <a:ahLst/>
            <a:cxnLst/>
            <a:rect b="b" l="0" r="r" t="0"/>
            <a:pathLst>
              <a:path h="437139" w="572328">
                <a:moveTo>
                  <a:pt x="68241" y="0"/>
                </a:moveTo>
                <a:lnTo>
                  <a:pt x="0" y="437139"/>
                </a:lnTo>
                <a:cubicBezTo>
                  <a:pt x="164312" y="386546"/>
                  <a:pt x="418617" y="293499"/>
                  <a:pt x="572328" y="239642"/>
                </a:cubicBezTo>
                <a:lnTo>
                  <a:pt x="408017" y="102818"/>
                </a:lnTo>
                <a:close/>
              </a:path>
            </a:pathLst>
          </a:custGeom>
          <a:gradFill rotWithShape="1">
            <a:gsLst>
              <a:gs pos="14978">
                <a:schemeClr val="accent2">
                  <a:alpha val="30000"/>
                  <a:lumMod val="75000"/>
                </a:schemeClr>
              </a:gs>
              <a:gs pos="73128">
                <a:schemeClr val="accent2">
                  <a:alpha val="13000"/>
                  <a:lumMod val="50000"/>
                </a:schemeClr>
              </a:gs>
            </a:gsLst>
            <a:lin ang="450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2" name="">
            <a:extLst>
              <a:ext uri="{0B1CC49E-A056-4770-93C2-60BB41BFDD9C}">
                <a16:creationId xmlns:a16="http://schemas.microsoft.com/office/drawing/2010/main" id="{D914A68C-7B7D-4C2C-9848-D28D22C15350}"/>
              </a:ext>
            </a:extLst>
          </p:cNvPr>
          <p:cNvSpPr/>
          <p:nvPr/>
        </p:nvSpPr>
        <p:spPr>
          <a:xfrm flipH="false" flipV="false" rot="0">
            <a:off x="6783108" y="3562778"/>
            <a:ext cx="2361821" cy="1593800"/>
          </a:xfrm>
          <a:custGeom>
            <a:avLst/>
            <a:gdLst/>
            <a:ahLst/>
            <a:cxnLst/>
            <a:rect b="b" l="0" r="r" t="0"/>
            <a:pathLst>
              <a:path h="2036181" w="3012445">
                <a:moveTo>
                  <a:pt x="2093407" y="1402582"/>
                </a:moveTo>
                <a:lnTo>
                  <a:pt x="3004038" y="0"/>
                </a:lnTo>
                <a:lnTo>
                  <a:pt x="3012445" y="2036181"/>
                </a:lnTo>
                <a:lnTo>
                  <a:pt x="0" y="2020137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lumMod val="50000"/>
                </a:schemeClr>
              </a:gs>
              <a:gs pos="90749">
                <a:schemeClr val="tx2">
                  <a:lumMod val="90000"/>
                  <a:lumOff val="10000"/>
                </a:schemeClr>
              </a:gs>
              <a:gs pos="44053">
                <a:schemeClr val="accent3">
                  <a:lumMod val="75000"/>
                </a:schemeClr>
              </a:gs>
            </a:gsLst>
            <a:lin ang="156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3" name="">
            <a:extLst>
              <a:ext uri="{CD5CC4B8-388C-4006-96AB-AFFE28EBB625}">
                <a16:creationId xmlns:a16="http://schemas.microsoft.com/office/drawing/2010/main" id="{1C9F0AF8-E582-438B-9150-0F6B0A7CABF8}"/>
              </a:ext>
            </a:extLst>
          </p:cNvPr>
          <p:cNvSpPr/>
          <p:nvPr/>
        </p:nvSpPr>
        <p:spPr>
          <a:xfrm flipH="false" flipV="false" rot="0">
            <a:off x="7765986" y="4661289"/>
            <a:ext cx="1381016" cy="498015"/>
          </a:xfrm>
          <a:custGeom>
            <a:avLst/>
            <a:gdLst/>
            <a:ahLst/>
            <a:cxnLst/>
            <a:rect b="b" l="0" r="r" t="0"/>
            <a:pathLst>
              <a:path h="498016" w="1381016">
                <a:moveTo>
                  <a:pt x="657661" y="0"/>
                </a:moveTo>
                <a:lnTo>
                  <a:pt x="1373139" y="202357"/>
                </a:lnTo>
                <a:lnTo>
                  <a:pt x="1381016" y="498016"/>
                </a:lnTo>
                <a:lnTo>
                  <a:pt x="0" y="491439"/>
                </a:lnTo>
                <a:close/>
              </a:path>
            </a:pathLst>
          </a:custGeom>
          <a:gradFill rotWithShape="1">
            <a:gsLst>
              <a:gs pos="100000">
                <a:schemeClr val="tx2">
                  <a:alpha val="48000"/>
                  <a:lumMod val="90000"/>
                  <a:lumOff val="10000"/>
                </a:schemeClr>
              </a:gs>
              <a:gs pos="0">
                <a:schemeClr val="accent3">
                  <a:alpha val="0"/>
                </a:schemeClr>
              </a:gs>
            </a:gsLst>
            <a:lin ang="936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4" name="">
            <a:extLst>
              <a:ext uri="{C149CAE5-6F81-4CCC-87C2-53766829F9C0}">
                <a16:creationId xmlns:a16="http://schemas.microsoft.com/office/drawing/2010/main" id="{80139884-6582-4020-9943-1DC2FEF4DBDE}"/>
              </a:ext>
            </a:extLst>
          </p:cNvPr>
          <p:cNvSpPr/>
          <p:nvPr/>
        </p:nvSpPr>
        <p:spPr>
          <a:xfrm flipH="false" flipV="false" rot="0">
            <a:off x="6768654" y="3548324"/>
            <a:ext cx="2377698" cy="1597177"/>
          </a:xfrm>
          <a:custGeom>
            <a:avLst/>
            <a:gdLst/>
            <a:ahLst/>
            <a:cxnLst/>
            <a:rect b="b" l="0" r="r" t="0"/>
            <a:pathLst>
              <a:path h="1597177" w="2377699">
                <a:moveTo>
                  <a:pt x="1624785" y="1073925"/>
                </a:moveTo>
                <a:lnTo>
                  <a:pt x="2377699" y="0"/>
                </a:lnTo>
                <a:lnTo>
                  <a:pt x="1658985" y="1115553"/>
                </a:lnTo>
                <a:lnTo>
                  <a:pt x="0" y="159717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">
            <a:extLst>
              <a:ext uri="{2C1620D0-A28B-4942-9C37-0862B4EE40BF}">
                <a16:creationId xmlns:a16="http://schemas.microsoft.com/office/drawing/2010/main" id="{E904A90B-57A7-43BF-901F-289B7B070C30}"/>
              </a:ext>
            </a:extLst>
          </p:cNvPr>
          <p:cNvSpPr/>
          <p:nvPr/>
        </p:nvSpPr>
        <p:spPr>
          <a:xfrm flipH="false" flipV="false" rot="0">
            <a:off x="6051734" y="3722733"/>
            <a:ext cx="2997094" cy="1423177"/>
          </a:xfrm>
          <a:custGeom>
            <a:avLst/>
            <a:gdLst/>
            <a:ahLst/>
            <a:cxnLst/>
            <a:rect b="b" l="0" r="r" t="0"/>
            <a:pathLst>
              <a:path h="1423177" w="2997095">
                <a:moveTo>
                  <a:pt x="2030737" y="693397"/>
                </a:moveTo>
                <a:lnTo>
                  <a:pt x="2997095" y="0"/>
                </a:lnTo>
                <a:lnTo>
                  <a:pt x="2345385" y="904924"/>
                </a:lnTo>
                <a:lnTo>
                  <a:pt x="749353" y="1423177"/>
                </a:lnTo>
                <a:lnTo>
                  <a:pt x="0" y="1423138"/>
                </a:lnTo>
                <a:lnTo>
                  <a:pt x="1504418" y="533996"/>
                </a:lnTo>
                <a:close/>
              </a:path>
            </a:pathLst>
          </a:custGeom>
          <a:gradFill rotWithShape="1">
            <a:gsLst>
              <a:gs pos="14978">
                <a:schemeClr val="accent2">
                  <a:alpha val="5000"/>
                  <a:lumMod val="75000"/>
                </a:schemeClr>
              </a:gs>
              <a:gs pos="90749">
                <a:schemeClr val="accent2">
                  <a:alpha val="43000"/>
                  <a:lumMod val="20000"/>
                  <a:lumOff val="80000"/>
                </a:schemeClr>
              </a:gs>
            </a:gsLst>
            <a:lin ang="1482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6" name="">
            <a:extLst>
              <a:ext uri="{DB6F125E-8F5F-40CD-A98A-57A7B62D7D32}">
                <a16:creationId xmlns:a16="http://schemas.microsoft.com/office/drawing/2010/main" id="{7D76A12E-2567-40CE-A277-6224BFA0B8D2}"/>
              </a:ext>
            </a:extLst>
          </p:cNvPr>
          <p:cNvSpPr/>
          <p:nvPr/>
        </p:nvSpPr>
        <p:spPr>
          <a:xfrm flipH="false" flipV="false" rot="0">
            <a:off x="7542629" y="4255513"/>
            <a:ext cx="820574" cy="605726"/>
          </a:xfrm>
          <a:custGeom>
            <a:avLst/>
            <a:gdLst/>
            <a:ahLst/>
            <a:cxnLst/>
            <a:rect b="b" l="0" r="r" t="0"/>
            <a:pathLst>
              <a:path h="605726" w="820575">
                <a:moveTo>
                  <a:pt x="0" y="0"/>
                </a:moveTo>
                <a:lnTo>
                  <a:pt x="25885" y="605726"/>
                </a:lnTo>
                <a:cubicBezTo>
                  <a:pt x="293358" y="523369"/>
                  <a:pt x="570357" y="462265"/>
                  <a:pt x="820575" y="374594"/>
                </a:cubicBezTo>
                <a:lnTo>
                  <a:pt x="553101" y="167372"/>
                </a:lnTo>
                <a:close/>
              </a:path>
            </a:pathLst>
          </a:custGeom>
          <a:gradFill rotWithShape="1">
            <a:gsLst>
              <a:gs pos="14978">
                <a:schemeClr val="bg2">
                  <a:alpha val="30000"/>
                  <a:lumMod val="50000"/>
                </a:schemeClr>
              </a:gs>
              <a:gs pos="73128">
                <a:schemeClr val="accent2">
                  <a:alpha val="13000"/>
                  <a:lumMod val="75000"/>
                </a:schemeClr>
              </a:gs>
            </a:gsLst>
            <a:lin ang="450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7" name="">
            <a:extLst>
              <a:ext uri="{D385AE8F-3704-43B6-8DB0-9FA5AE1243E2}">
                <a16:creationId xmlns:a16="http://schemas.microsoft.com/office/drawing/2010/main" id="{4F46A5EF-2D22-4977-8D15-DF321906B130}"/>
              </a:ext>
            </a:extLst>
          </p:cNvPr>
          <p:cNvSpPr/>
          <p:nvPr/>
        </p:nvSpPr>
        <p:spPr>
          <a:xfrm flipH="false" flipV="false" rot="0">
            <a:off x="6451768" y="4265833"/>
            <a:ext cx="1121664" cy="769792"/>
          </a:xfrm>
          <a:custGeom>
            <a:avLst/>
            <a:gdLst/>
            <a:ahLst/>
            <a:cxnLst/>
            <a:rect b="b" l="0" r="r" t="0"/>
            <a:pathLst>
              <a:path h="769793" w="1121665">
                <a:moveTo>
                  <a:pt x="0" y="642272"/>
                </a:moveTo>
                <a:lnTo>
                  <a:pt x="664371" y="769793"/>
                </a:lnTo>
                <a:lnTo>
                  <a:pt x="1121665" y="634301"/>
                </a:lnTo>
                <a:lnTo>
                  <a:pt x="1086255" y="0"/>
                </a:lnTo>
                <a:lnTo>
                  <a:pt x="569460" y="331438"/>
                </a:lnTo>
                <a:close/>
              </a:path>
            </a:pathLst>
          </a:custGeom>
          <a:gradFill rotWithShape="1">
            <a:gsLst>
              <a:gs pos="14978">
                <a:schemeClr val="accent1">
                  <a:alpha val="22000"/>
                </a:schemeClr>
              </a:gs>
              <a:gs pos="90749">
                <a:schemeClr val="accent1">
                  <a:alpha val="0"/>
                </a:schemeClr>
              </a:gs>
            </a:gsLst>
            <a:lin ang="7200000" scaled="0"/>
          </a:gradFill>
          <a:ln cap="flat" w="9525">
            <a:noFill/>
            <a:prstDash val="solid"/>
            <a:miter lim="800000"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8" name="Slide Number Placeholder 5">
            <a:extLst>
              <a:ext uri="{72B641B6-E834-423A-A40F-61B0559ACA1B}">
                <a16:creationId xmlns:a16="http://schemas.microsoft.com/office/drawing/2010/main" id="{861F967A-72B3-4DB5-B55D-27F1181E665C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6123448" y="4762500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9" name="Footer Placeholder 4">
            <a:extLst>
              <a:ext uri="{289F7A84-7E08-49CF-8D76-75D444A3253C}">
                <a16:creationId xmlns:a16="http://schemas.microsoft.com/office/drawing/2010/main" id="{EA35287A-F9C2-4C2E-9148-E3EDF7582480}"/>
              </a:ext>
            </a:extLst>
          </p:cNvPr>
          <p:cNvSpPr>
            <a:spLocks noGrp="true"/>
          </p:cNvSpPr>
          <p:nvPr>
            <p:ph idx="3" sz="quarter" type="ftr"/>
          </p:nvPr>
        </p:nvSpPr>
        <p:spPr>
          <a:xfrm rot="0">
            <a:off x="3124200" y="4762500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20" name="Date Placeholder 3">
            <a:extLst>
              <a:ext uri="{0CEBB741-397A-41EF-8DA8-1C882047C286}">
                <a16:creationId xmlns:a16="http://schemas.microsoft.com/office/drawing/2010/main" id="{1B142B18-539F-412C-AD81-D134D6657971}"/>
              </a:ext>
            </a:extLst>
          </p:cNvPr>
          <p:cNvSpPr>
            <a:spLocks noGrp="true"/>
          </p:cNvSpPr>
          <p:nvPr>
            <p:ph idx="2" sz="half" type="dt"/>
          </p:nvPr>
        </p:nvSpPr>
        <p:spPr>
          <a:xfrm rot="0">
            <a:off x="894633" y="4762500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13"/>
    </p:custData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sldNum="0"/>
  <p:txStyles>
    <p:titleStyle>
      <a:lvl1pPr algn="l" lvl="0" rtl="false">
        <a:lnSpc>
          <a:spcPct val="100000"/>
        </a:lnSpc>
        <a:spcBef>
          <a:spcPct val="0"/>
        </a:spcBef>
        <a:buNone/>
        <a:defRPr b="1" dirty="0" i="0" lang="en-US" sz="3200">
          <a:solidFill>
            <a:schemeClr val="tx1">
              <a:lumMod val="85000"/>
              <a:lumOff val="15000"/>
            </a:schemeClr>
          </a:solidFill>
          <a:latin typeface="Raleway-demi_bold"/>
        </a:defRPr>
      </a:lvl1pPr>
    </p:titleStyle>
    <p:bodyStyle>
      <a:lvl1pPr algn="l" indent="-342900" lvl="0" marL="342900" rtl="false">
        <a:spcBef>
          <a:spcPts val="1200"/>
        </a:spcBef>
        <a:buClr>
          <a:schemeClr val="accent1"/>
        </a:buClr>
        <a:buFont typeface="Source Sans Pro"/>
        <a:buChar char="✧"/>
        <a:defRPr b="0" dirty="0" i="0" lang="en-US" sz="1800">
          <a:solidFill>
            <a:schemeClr val="tx1">
              <a:lumMod val="85000"/>
              <a:lumOff val="15000"/>
            </a:schemeClr>
          </a:solidFill>
          <a:latin typeface="+mn-lt"/>
        </a:defRPr>
      </a:lvl1pPr>
      <a:lvl2pPr algn="l" indent="-285750" lvl="1" marL="742950" rtl="false">
        <a:spcBef>
          <a:spcPts val="300"/>
        </a:spcBef>
        <a:buClr>
          <a:schemeClr val="tx1">
            <a:lumMod val="50000"/>
            <a:lumOff val="50000"/>
          </a:schemeClr>
        </a:buClr>
        <a:buFont typeface="Arial"/>
        <a:buChar char="-"/>
        <a:defRPr b="0" dirty="0" i="0" lang="en-US" sz="16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algn="l" indent="-228600" lvl="2" marL="1143000" rtl="false">
        <a:spcBef>
          <a:spcPts val="300"/>
        </a:spcBef>
        <a:buClr>
          <a:schemeClr val="tx1">
            <a:lumMod val="50000"/>
            <a:lumOff val="50000"/>
          </a:schemeClr>
        </a:buClr>
        <a:buFont typeface="Arial"/>
        <a:buChar char="-"/>
        <a:defRPr b="0" dirty="0" i="0" lang="en-US" sz="14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algn="l" indent="-228600" lvl="3" marL="1600200" rtl="false">
        <a:spcBef>
          <a:spcPts val="300"/>
        </a:spcBef>
        <a:buClr>
          <a:schemeClr val="tx1">
            <a:lumMod val="50000"/>
            <a:lumOff val="50000"/>
          </a:schemeClr>
        </a:buClr>
        <a:buFont typeface="Arial"/>
        <a:buChar char="-"/>
        <a:defRPr b="0" dirty="0" i="0" lang="en-US"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algn="l" indent="-228600" lvl="4" marL="2057400" rtl="false">
        <a:spcBef>
          <a:spcPts val="300"/>
        </a:spcBef>
        <a:buClr>
          <a:schemeClr val="tx1">
            <a:lumMod val="50000"/>
            <a:lumOff val="50000"/>
          </a:schemeClr>
        </a:buClr>
        <a:buFont typeface="Arial"/>
        <a:buChar char="-"/>
        <a:defRPr b="0" dirty="0" i="0" lang="en-US" sz="11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algn="l" indent="-228600" lvl="5" marL="2514600" rtl="false">
        <a:spcBef>
          <a:spcPct val="20000"/>
        </a:spcBef>
        <a:buFont typeface="Arial"/>
        <a:buChar char="-"/>
        <a:defRPr b="0" dirty="0" i="0" lang="en-US" sz="11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algn="l" indent="-228600" lvl="6" marL="2971800" rtl="false">
        <a:spcBef>
          <a:spcPct val="20000"/>
        </a:spcBef>
        <a:buFont typeface="Arial"/>
        <a:buChar char="-"/>
        <a:defRPr b="0" dirty="0" i="0" lang="en-US" sz="1100">
          <a:solidFill>
            <a:schemeClr val="tx1">
              <a:lumMod val="65000"/>
              <a:lumOff val="35000"/>
            </a:schemeClr>
          </a:solidFill>
          <a:latin typeface="+mn-lt"/>
        </a:defRPr>
      </a:lvl7pPr>
      <a:lvl8pPr algn="l" indent="-228600" lvl="7" marL="3429000" rtl="false">
        <a:spcBef>
          <a:spcPct val="20000"/>
        </a:spcBef>
        <a:buFont typeface="Arial"/>
        <a:buChar char="-"/>
        <a:defRPr b="0" dirty="0" i="0" lang="en-US" sz="1100">
          <a:solidFill>
            <a:schemeClr val="tx1">
              <a:lumMod val="65000"/>
              <a:lumOff val="35000"/>
            </a:schemeClr>
          </a:solidFill>
          <a:latin typeface="+mn-lt"/>
        </a:defRPr>
      </a:lvl8pPr>
      <a:lvl9pPr algn="l" indent="-228600" lvl="8" marL="3886200" rtl="false">
        <a:spcBef>
          <a:spcPct val="20000"/>
        </a:spcBef>
        <a:buFont typeface="Arial"/>
        <a:buChar char="-"/>
        <a:defRPr b="0" dirty="0" i="0" lang="en-US" sz="1100">
          <a:solidFill>
            <a:schemeClr val="tx1">
              <a:lumMod val="65000"/>
              <a:lumOff val="35000"/>
            </a:schemeClr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2" Target="../media/image2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2" Target="../media/image3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2" Target="../media/image5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2" Target="../media/image9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2" Target="../media/image10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2" Target="../media/image11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2" Target="../media/image12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2" Target="../media/image13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2" Target="../media/image1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2" Target="../media/image15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1">
            <a:extLst>
              <a:ext uri="{1CA55C45-7662-481C-895F-3A5765C06151}">
                <a16:creationId xmlns:a16="http://schemas.microsoft.com/office/drawing/2010/main" id="{8DD4C2DA-EB87-4DB4-86F5-C4D886A6BA0B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951528" y="862593"/>
            <a:ext cx="7529340" cy="1649196"/>
          </a:xfrm>
        </p:spPr>
        <p:txBody>
          <a:bodyPr rtlCol="0"/>
          <a:lstStyle/>
          <a:p>
            <a:pPr/>
            <a:r>
              <a:rPr b="1" dirty="0" lang="en-US">
                <a:latin typeface="Colaborate"/>
              </a:rPr>
              <a:t>Online </a:t>
            </a:r>
            <a:r>
              <a:rPr b="1" dirty="0" lang="en-US">
                <a:latin typeface="Colaborate"/>
              </a:rPr>
              <a:t>Banking System</a:t>
            </a:r>
            <a:endParaRPr b="1" dirty="0" lang="en-US">
              <a:latin typeface="Colaborate"/>
            </a:endParaRPr>
          </a:p>
        </p:txBody>
      </p:sp>
      <p:sp>
        <p:nvSpPr>
          <p:cNvPr hidden="false" id="3" name="Subtitle 2">
            <a:extLst>
              <a:ext uri="{EDC6BBB4-EFC7-417A-8261-17D4BCB7770E}">
                <a16:creationId xmlns:a16="http://schemas.microsoft.com/office/drawing/2010/main" id="{C2E50677-5914-4739-8C78-89BC9FE4DB18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1656207" y="2987202"/>
            <a:ext cx="5903528" cy="1260138"/>
          </a:xfrm>
        </p:spPr>
        <p:txBody>
          <a:bodyPr rtlCol="0" vert="horz">
            <a:normAutofit fontScale="100000" lnSpcReduction="0"/>
          </a:bodyPr>
          <a:lstStyle/>
          <a:p>
            <a:pPr/>
            <a:r>
              <a:rPr b="0" dirty="0" lang="en-US">
                <a:latin typeface="Arvo"/>
              </a:rPr>
              <a:t>By: </a:t>
            </a:r>
            <a:r>
              <a:rPr b="0" dirty="0" err="1" lang="en-US">
                <a:latin typeface="Arvo"/>
              </a:rPr>
              <a:t>RamaKoti</a:t>
            </a:r>
            <a:r>
              <a:rPr b="0" dirty="0" lang="en-US">
                <a:latin typeface="Arvo"/>
              </a:rPr>
              <a:t> Reddy </a:t>
            </a:r>
            <a:r>
              <a:rPr b="0" dirty="0" err="1" lang="en-US">
                <a:latin typeface="Arvo"/>
              </a:rPr>
              <a:t>Peram</a:t>
            </a:r>
          </a:p>
          <a:p>
            <a:pPr/>
            <a:r>
              <a:rPr b="0" dirty="0" lang="en-US">
                <a:latin typeface="Arvo"/>
              </a:rPr>
              <a:t/>
            </a:r>
          </a:p>
          <a:p>
            <a:pPr/>
            <a:r>
              <a:rPr b="0" dirty="0" lang="en-US">
                <a:latin typeface="Arvo"/>
              </a:rPr>
              <a:t>Batch:2022-8271</a:t>
            </a:r>
            <a:endParaRPr b="0" dirty="0" lang="en-US">
              <a:latin typeface="Arvo"/>
            </a:endParaRPr>
          </a:p>
        </p:txBody>
      </p:sp>
    </p:spTree>
    <p:extLst>
      <p:ext uri="{F91DA1DE-0B78-4C1D-9888-13F07DE9927E}">
        <p14:creationId xmlns:p14="http://schemas.microsoft.com/office/powerpoint/2010/main" val="1681213655671"/>
      </p:ext>
    </p:extLst>
  </p:cSld>
  <p:clrMapOvr>
    <a:masterClrMapping/>
  </p:clrMapOvr>
</p:sld>
</file>

<file path=ppt/slides/slide10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4AE7677D-C928-475E-865B-F94D57BA3D72}">
                <a16:creationId xmlns:a16="http://schemas.microsoft.com/office/drawing/2010/main" id="{50C64F66-3A89-45D1-AABA-3C8D5A020B53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Home Page</a:t>
            </a:r>
            <a:endParaRPr dirty="0" lang="en-US"/>
          </a:p>
        </p:txBody>
      </p:sp>
      <p:pic>
        <p:nvPicPr>
          <p:cNvPr hidden="false" id="3" name="Content Placeholder 2">
            <a:extLst>
              <a:ext uri="{BCE0A9B6-C176-4E75-8EA1-B510FF4FDE35}">
                <a16:creationId xmlns:a16="http://schemas.microsoft.com/office/drawing/2010/main" id="{FE607644-6883-4598-B9C3-0C5F59E2D128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10660" l="0" r="0" t="4490"/>
          <a:stretch>
            <a:fillRect/>
          </a:stretch>
        </p:blipFill>
        <p:spPr>
          <a:xfrm rot="0">
            <a:off x="1452333" y="1331547"/>
            <a:ext cx="6815366" cy="3252540"/>
          </a:xfrm>
          <a:noFill/>
        </p:spPr>
      </p:pic>
    </p:spTree>
    <p:extLst>
      <p:ext uri="{8A4E6887-484F-4C9E-A88C-BF19AB58E84E}">
        <p14:creationId xmlns:p14="http://schemas.microsoft.com/office/powerpoint/2010/main" val="1681213655685"/>
      </p:ext>
    </p:extLst>
  </p:cSld>
  <p:clrMapOvr>
    <a:masterClrMapping/>
  </p:clrMapOvr>
</p:sld>
</file>

<file path=ppt/slides/slide1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3F26E400-6784-41DC-85E1-BD59919E01F4}">
                <a16:creationId xmlns:a16="http://schemas.microsoft.com/office/drawing/2010/main" id="{11EBB142-77F9-4128-8F55-08D369AE55CD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User Login</a:t>
            </a:r>
            <a:endParaRPr dirty="0" lang="en-US"/>
          </a:p>
        </p:txBody>
      </p:sp>
      <p:pic>
        <p:nvPicPr>
          <p:cNvPr hidden="false" id="3" name="Content Placeholder 2">
            <a:extLst>
              <a:ext uri="{0EB7EBE6-CAEE-4D56-BD3F-A723F479C691}">
                <a16:creationId xmlns:a16="http://schemas.microsoft.com/office/drawing/2010/main" id="{1A2EC29E-848A-49A5-B0BF-3C3A451EA3D5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12860" l="24050" r="23310" t="24460"/>
          <a:stretch>
            <a:fillRect/>
          </a:stretch>
        </p:blipFill>
        <p:spPr>
          <a:xfrm rot="0">
            <a:off x="2046389" y="1394136"/>
            <a:ext cx="5051222" cy="3383499"/>
          </a:xfrm>
          <a:noFill/>
        </p:spPr>
      </p:pic>
    </p:spTree>
    <p:extLst>
      <p:ext uri="{E6FC51F8-311A-4840-BDE6-5A24203C407B}">
        <p14:creationId xmlns:p14="http://schemas.microsoft.com/office/powerpoint/2010/main" val="1681213655686"/>
      </p:ext>
    </p:extLst>
  </p:cSld>
  <p:clrMapOvr>
    <a:masterClrMapping/>
  </p:clrMapOvr>
</p:sld>
</file>

<file path=ppt/slides/slide1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7FF9CFCA-5632-46D2-8DD8-B95AB7B34BE0}">
                <a16:creationId xmlns:a16="http://schemas.microsoft.com/office/drawing/2010/main" id="{495CAB30-E4D9-4B8D-A21D-3726D01AA7CE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Admin Login</a:t>
            </a:r>
            <a:endParaRPr dirty="0" lang="en-US"/>
          </a:p>
        </p:txBody>
      </p:sp>
      <p:pic>
        <p:nvPicPr>
          <p:cNvPr hidden="false" id="3" name="Content Placeholder 2">
            <a:extLst>
              <a:ext uri="{D1E2323C-23D4-4123-BA5A-E761DE85AA1C}">
                <a16:creationId xmlns:a16="http://schemas.microsoft.com/office/drawing/2010/main" id="{E085BB84-68FB-4E89-BEDC-7922EB017F1F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15860" l="8730" r="11730" t="18220"/>
          <a:stretch>
            <a:fillRect/>
          </a:stretch>
        </p:blipFill>
        <p:spPr>
          <a:xfrm rot="0">
            <a:off x="1063685" y="1196254"/>
            <a:ext cx="7227217" cy="3369163"/>
          </a:xfrm>
          <a:noFill/>
        </p:spPr>
      </p:pic>
    </p:spTree>
    <p:extLst>
      <p:ext uri="{A80440A1-36B5-4E48-B2EE-1ECB1C38B2BA}">
        <p14:creationId xmlns:p14="http://schemas.microsoft.com/office/powerpoint/2010/main" val="1681213655688"/>
      </p:ext>
    </p:extLst>
  </p:cSld>
  <p:clrMapOvr>
    <a:masterClrMapping/>
  </p:clrMapOvr>
</p:sld>
</file>

<file path=ppt/slides/slide1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150F5E21-2CE6-4F8D-85E8-E445C5B53C2C}">
                <a16:creationId xmlns:a16="http://schemas.microsoft.com/office/drawing/2010/main" id="{1F605F4B-49E4-4433-B8D0-A28E337FECD4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User Operations</a:t>
            </a:r>
            <a:endParaRPr dirty="0" lang="en-US"/>
          </a:p>
        </p:txBody>
      </p:sp>
      <p:pic>
        <p:nvPicPr>
          <p:cNvPr hidden="false" id="3" name="Content Placeholder 2">
            <a:extLst>
              <a:ext uri="{3BD75A16-C7C0-4CB9-BEA1-7B5E334D147D}">
                <a16:creationId xmlns:a16="http://schemas.microsoft.com/office/drawing/2010/main" id="{04A6CF7B-06BD-41E3-B85A-B9B3C512120B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12330" l="3230" r="5180" t="12860"/>
          <a:stretch>
            <a:fillRect/>
          </a:stretch>
        </p:blipFill>
        <p:spPr>
          <a:xfrm rot="0">
            <a:off x="1124219" y="1408595"/>
            <a:ext cx="6760861" cy="3106416"/>
          </a:xfrm>
          <a:noFill/>
        </p:spPr>
      </p:pic>
    </p:spTree>
    <p:extLst>
      <p:ext uri="{250AD5EA-083B-4985-8C47-0854B227665D}">
        <p14:creationId xmlns:p14="http://schemas.microsoft.com/office/powerpoint/2010/main" val="1681213655689"/>
      </p:ext>
    </p:extLst>
  </p:cSld>
  <p:clrMapOvr>
    <a:masterClrMapping/>
  </p:clrMapOvr>
</p:sld>
</file>

<file path=ppt/slides/slide1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49BBE556-0EAE-4C85-B200-2E1A32570C1F}">
                <a16:creationId xmlns:a16="http://schemas.microsoft.com/office/drawing/2010/main" id="{C6868EA9-870D-4231-A9E5-A594443D1F91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Manager Operations</a:t>
            </a:r>
            <a:endParaRPr dirty="0" lang="en-US"/>
          </a:p>
        </p:txBody>
      </p:sp>
      <p:pic>
        <p:nvPicPr>
          <p:cNvPr hidden="false" id="3" name="Content Placeholder 2">
            <a:extLst>
              <a:ext uri="{07F5EC31-750A-4509-9F00-9D8DD1E2B5DA}">
                <a16:creationId xmlns:a16="http://schemas.microsoft.com/office/drawing/2010/main" id="{A9CAF92B-ACEC-4AC0-801B-595606E288C2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75540" l="0" r="860" t="3870"/>
          <a:stretch>
            <a:fillRect/>
          </a:stretch>
        </p:blipFill>
        <p:spPr>
          <a:xfrm rot="0">
            <a:off x="948966" y="1285589"/>
            <a:ext cx="7318734" cy="854821"/>
          </a:xfrm>
          <a:noFill/>
        </p:spPr>
      </p:pic>
      <p:pic>
        <p:nvPicPr>
          <p:cNvPr id="4" name="">
            <a:extLst>
              <a:ext uri="{F4762201-C355-4420-B2FF-97E3D24651E3}">
                <a16:creationId xmlns:a16="http://schemas.microsoft.com/office/drawing/2010/main" id="{1A9EA9A6-F11B-4B19-83C8-2653AD5C5576}"/>
              </a:ext>
            </a:extLst>
          </p:cNvPr>
          <p:cNvPicPr>
            <a:picLocks noChangeAspect="true"/>
          </p:cNvPicPr>
          <p:nvPr/>
        </p:nvPicPr>
        <p:blipFill>
          <a:blip r:embed="rId3"/>
          <a:srcRect b="62580" l="0" r="740" t="8380"/>
          <a:stretch>
            <a:fillRect/>
          </a:stretch>
        </p:blipFill>
        <p:spPr>
          <a:xfrm flipH="false" flipV="false" rot="0">
            <a:off x="948966" y="1914448"/>
            <a:ext cx="7961071" cy="1310182"/>
          </a:xfrm>
          <a:prstGeom prst="rect">
            <a:avLst/>
          </a:prstGeom>
          <a:noFill/>
        </p:spPr>
      </p:pic>
      <p:pic>
        <p:nvPicPr>
          <p:cNvPr id="5" name="">
            <a:extLst>
              <a:ext uri="{EE7A5D59-2244-459C-B383-BBD14B5ED1A5}">
                <a16:creationId xmlns:a16="http://schemas.microsoft.com/office/drawing/2010/main" id="{B58E1CAB-97E8-4616-B0BC-553643DF8745}"/>
              </a:ext>
            </a:extLst>
          </p:cNvPr>
          <p:cNvPicPr>
            <a:picLocks noChangeAspect="true"/>
          </p:cNvPicPr>
          <p:nvPr/>
        </p:nvPicPr>
        <p:blipFill>
          <a:blip r:embed="rId4"/>
          <a:srcRect b="65940" l="0" r="550" t="7870"/>
          <a:stretch>
            <a:fillRect/>
          </a:stretch>
        </p:blipFill>
        <p:spPr>
          <a:xfrm flipH="false" flipV="false" rot="0">
            <a:off x="948966" y="3224631"/>
            <a:ext cx="7943802" cy="1176632"/>
          </a:xfrm>
          <a:prstGeom prst="rect">
            <a:avLst/>
          </a:prstGeom>
          <a:noFill/>
        </p:spPr>
      </p:pic>
    </p:spTree>
    <p:extLst>
      <p:ext uri="{E524A227-32B8-4B8B-887E-47A8896696F6}">
        <p14:creationId xmlns:p14="http://schemas.microsoft.com/office/powerpoint/2010/main" val="1681213655691"/>
      </p:ext>
    </p:extLst>
  </p:cSld>
  <p:clrMapOvr>
    <a:masterClrMapping/>
  </p:clrMapOvr>
</p:sld>
</file>

<file path=ppt/slides/slide1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75E6F54A-8DCE-4D6E-AACC-E6F62257E50B}">
                <a16:creationId xmlns:a16="http://schemas.microsoft.com/office/drawing/2010/main" id="{4A79633D-9B83-49AA-B65B-FBAECC8551CC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GitHub Link</a:t>
            </a:r>
            <a:endParaRPr dirty="0" lang="en-US"/>
          </a:p>
        </p:txBody>
      </p:sp>
      <p:sp>
        <p:nvSpPr>
          <p:cNvPr hidden="false" id="3" name="Content Placeholder 2">
            <a:extLst>
              <a:ext uri="{54925B1D-EC95-4D15-BC1B-BE3531D453DC}">
                <a16:creationId xmlns:a16="http://schemas.microsoft.com/office/drawing/2010/main" id="{05984008-1C39-4B6A-B143-3B17105482BB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">
            <a:extLst>
              <a:ext uri="{AC3CDFED-F940-4500-8CE3-FA4988D13FCB}">
                <a16:creationId xmlns:a16="http://schemas.microsoft.com/office/drawing/2010/main" id="{36C38559-EBF4-4338-93AD-1E74B4A451C8}"/>
              </a:ext>
            </a:extLst>
          </p:cNvPr>
          <p:cNvSpPr txBox="1"/>
          <p:nvPr/>
        </p:nvSpPr>
        <p:spPr>
          <a:xfrm flipH="false" flipV="false" rot="0">
            <a:off x="1754543" y="2237774"/>
            <a:ext cx="5811060" cy="399973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0" dirty="0" lang="en-US" sz="2000">
                <a:latin typeface="ChunkFive"/>
              </a:rPr>
              <a:t>https://github.com/koti5a6/Final_Project.git</a:t>
            </a:r>
            <a:endParaRPr b="0" dirty="0" lang="en-US" sz="2000">
              <a:latin typeface="ChunkFive"/>
            </a:endParaRPr>
          </a:p>
        </p:txBody>
      </p:sp>
    </p:spTree>
    <p:extLst>
      <p:ext uri="{CBB8978D-A2C5-4F12-9891-34487FCCAB66}">
        <p14:creationId xmlns:p14="http://schemas.microsoft.com/office/powerpoint/2010/main" val="1681213655692"/>
      </p:ext>
    </p:extLst>
  </p:cSld>
  <p:clrMapOvr>
    <a:masterClrMapping/>
  </p:clrMapOvr>
</p:sld>
</file>

<file path=ppt/slides/slide1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9FC58C3C-828E-4BD1-9925-833D4F5053A2}">
                <a16:creationId xmlns:a16="http://schemas.microsoft.com/office/drawing/2010/main" id="{877653F5-3A3E-4FFD-8348-F0F46C1FE82F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false" id="3" name="Content Placeholder 2">
            <a:extLst>
              <a:ext uri="{7FBAE8A5-8F36-4A53-B0EA-152095A48DB0}">
                <a16:creationId xmlns:a16="http://schemas.microsoft.com/office/drawing/2010/main" id="{7FDE42C8-8407-4A94-9857-5B6BDA6482EE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 indent="0" marL="0">
              <a:buNone/>
            </a:pPr>
            <a:r>
              <a:rPr dirty="0" lang="en-US"/>
              <a:t/>
            </a:r>
          </a:p>
          <a:p>
            <a:pPr indent="0" marL="0">
              <a:buNone/>
            </a:pPr>
            <a:r>
              <a:rPr dirty="0" lang="en-US"/>
              <a:t/>
            </a:r>
          </a:p>
          <a:p>
            <a:pPr indent="0" lvl="5" marL="2171700">
              <a:buNone/>
            </a:pPr>
            <a:r>
              <a:rPr b="0" dirty="0" lang="en-US" sz="2700">
                <a:latin typeface="Averia Serif Libre"/>
              </a:rPr>
              <a:t/>
            </a:r>
          </a:p>
          <a:p>
            <a:pPr indent="0" lvl="5" marL="2171700">
              <a:buNone/>
            </a:pPr>
            <a:r>
              <a:rPr b="0" dirty="0" lang="en-US" sz="6000">
                <a:solidFill>
                  <a:schemeClr val="tx1"/>
                </a:solidFill>
                <a:latin typeface="ChunkFive"/>
              </a:rPr>
              <a:t>Thank You</a:t>
            </a:r>
            <a:endParaRPr b="0" dirty="0" lang="en-US" sz="6000">
              <a:solidFill>
                <a:schemeClr val="tx1"/>
              </a:solidFill>
              <a:latin typeface="ChunkFive"/>
            </a:endParaRPr>
          </a:p>
        </p:txBody>
      </p:sp>
    </p:spTree>
    <p:extLst>
      <p:ext uri="{A9F66D88-065F-4D88-884A-EFA679FF7BD2}">
        <p14:creationId xmlns:p14="http://schemas.microsoft.com/office/powerpoint/2010/main" val="1681213655694"/>
      </p:ext>
    </p:extLst>
  </p:cSld>
  <p:clrMapOvr>
    <a:masterClrMapping/>
  </p:clrMapOvr>
</p:sld>
</file>

<file path=ppt/slides/slide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2FE8C6C8-3DA8-4CDE-B820-5BB34BC7EDD3}">
                <a16:creationId xmlns:a16="http://schemas.microsoft.com/office/drawing/2010/main" id="{5DD4777A-8758-4491-B757-DDF4FB7E8C66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Banking Application</a:t>
            </a:r>
            <a:endParaRPr dirty="0" lang="en-US"/>
          </a:p>
        </p:txBody>
      </p:sp>
      <p:sp>
        <p:nvSpPr>
          <p:cNvPr hidden="false" id="3" name="Content Placeholder 2">
            <a:extLst>
              <a:ext uri="{B59B1C2A-738A-4A35-99E5-6FA722FA6FAC}">
                <a16:creationId xmlns:a16="http://schemas.microsoft.com/office/drawing/2010/main" id="{7991BE79-61F1-4235-98B3-073C910CA093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885825" y="1786490"/>
            <a:ext cx="7381874" cy="2849403"/>
          </a:xfrm>
        </p:spPr>
        <p:txBody>
          <a:bodyPr rtlCol="0"/>
          <a:lstStyle/>
          <a:p>
            <a:pPr/>
            <a:r>
              <a:rPr dirty="0" lang="en-US">
                <a:latin typeface="arial"/>
              </a:rPr>
              <a:t>Online banking</a:t>
            </a:r>
            <a:r>
              <a:rPr dirty="0" lang="en-US">
                <a:latin typeface="arial"/>
              </a:rPr>
              <a:t> </a:t>
            </a:r>
            <a:r>
              <a:rPr b="1" dirty="0" lang="en-US">
                <a:latin typeface="arial"/>
              </a:rPr>
              <a:t>allows a user to conduct financial transactions via the Internet</a:t>
            </a:r>
            <a:r>
              <a:rPr dirty="0" lang="en-US">
                <a:latin typeface="arial"/>
              </a:rPr>
              <a:t>. </a:t>
            </a:r>
          </a:p>
          <a:p>
            <a:pPr/>
            <a:r>
              <a:rPr dirty="0" lang="en-US">
                <a:latin typeface="arial"/>
              </a:rPr>
              <a:t>Online banking is also known as Internet banking or web banking. </a:t>
            </a:r>
          </a:p>
          <a:p>
            <a:pPr/>
            <a:r>
              <a:rPr dirty="0" lang="en-US">
                <a:latin typeface="arial"/>
              </a:rPr>
              <a:t>Online banking offers customers almost every service traditionally available through a local branch including deposits, transfers, and online bill payments.</a:t>
            </a:r>
            <a:endParaRPr dirty="0" lang="en-US">
              <a:latin typeface="arial"/>
            </a:endParaRPr>
          </a:p>
        </p:txBody>
      </p:sp>
    </p:spTree>
    <p:extLst>
      <p:ext uri="{CFEEE822-24F6-4F2C-ACFA-66590E4F365E}">
        <p14:creationId xmlns:p14="http://schemas.microsoft.com/office/powerpoint/2010/main" val="1681213655673"/>
      </p:ext>
    </p:extLst>
  </p:cSld>
  <p:clrMapOvr>
    <a:masterClrMapping/>
  </p:clrMapOvr>
</p:sld>
</file>

<file path=ppt/slides/slide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EF66C267-62B5-4932-BD64-67318D559088}">
                <a16:creationId xmlns:a16="http://schemas.microsoft.com/office/drawing/2010/main" id="{7B3875BF-0B1F-4FBE-B372-B3CBE45A9038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err="1" lang="en-US"/>
              <a:t>Requirments</a:t>
            </a:r>
            <a:endParaRPr dirty="0" err="1" lang="en-US"/>
          </a:p>
        </p:txBody>
      </p:sp>
      <p:sp>
        <p:nvSpPr>
          <p:cNvPr hidden="false" id="3" name="Content Placeholder 2">
            <a:extLst>
              <a:ext uri="{E4BF140E-9356-4AE2-A1C4-A20D0F9D6EB1}">
                <a16:creationId xmlns:a16="http://schemas.microsoft.com/office/drawing/2010/main" id="{BD4A8160-FA71-402B-BE86-1078B800B183}"/>
              </a:ext>
            </a:extLst>
          </p:cNvPr>
          <p:cNvSpPr>
            <a:spLocks noChangeAspect="false" noGrp="true"/>
          </p:cNvSpPr>
          <p:nvPr>
            <p:ph idx="1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pic>
        <p:nvPicPr>
          <p:cNvPr id="4" name="">
            <a:extLst>
              <a:ext uri="{9744FB44-074A-4D74-8418-17E54D27FF00}">
                <a16:creationId xmlns:a16="http://schemas.microsoft.com/office/drawing/2010/main" id="{9BE99B6A-E8F9-4292-AD5A-C9DEE93DC33A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>
            <a:off x="3133725" y="1776412"/>
            <a:ext cx="2876550" cy="1590675"/>
          </a:xfrm>
          <a:prstGeom prst="rect">
            <a:avLst/>
          </a:prstGeom>
          <a:noFill/>
        </p:spPr>
      </p:pic>
      <p:pic>
        <p:nvPicPr>
          <p:cNvPr id="5" name="">
            <a:extLst>
              <a:ext uri="{42387964-9872-4372-A719-8079905461D4}">
                <a16:creationId xmlns:a16="http://schemas.microsoft.com/office/drawing/2010/main" id="{E6FBCAFF-2510-47F2-8246-3D5A65F1C5FB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11710" l="-970" r="0" t="6080"/>
          <a:stretch>
            <a:fillRect/>
          </a:stretch>
        </p:blipFill>
        <p:spPr>
          <a:xfrm flipH="false" flipV="false" rot="0">
            <a:off x="1693373" y="1586436"/>
            <a:ext cx="6060242" cy="2728521"/>
          </a:xfrm>
          <a:prstGeom prst="rect">
            <a:avLst/>
          </a:prstGeom>
          <a:noFill/>
        </p:spPr>
      </p:pic>
    </p:spTree>
    <p:extLst>
      <p:ext uri="{72119B73-30E7-4A35-9D51-ADEB81427A75}">
        <p14:creationId xmlns:p14="http://schemas.microsoft.com/office/powerpoint/2010/main" val="1681213655674"/>
      </p:ext>
    </p:extLst>
  </p:cSld>
  <p:clrMapOvr>
    <a:masterClrMapping/>
  </p:clrMapOvr>
</p:sld>
</file>

<file path=ppt/slides/slide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6FA53E89-B17A-4BB3-880D-4F9F1C8B0C39}">
                <a16:creationId xmlns:a16="http://schemas.microsoft.com/office/drawing/2010/main" id="{0B31B1AC-4688-431F-8B72-81663567A614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Angular 8</a:t>
            </a:r>
            <a:endParaRPr dirty="0" lang="en-US"/>
          </a:p>
        </p:txBody>
      </p:sp>
      <p:pic>
        <p:nvPicPr>
          <p:cNvPr hidden="false" id="3" name="Content Placeholder 2">
            <a:extLst>
              <a:ext uri="{45E96183-721D-43CF-AF4B-51E543D62A28}">
                <a16:creationId xmlns:a16="http://schemas.microsoft.com/office/drawing/2010/main" id="{54FBDE20-EB64-4D2B-A798-3690B57E2A39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29790" l="0" r="0" t="340"/>
          <a:stretch>
            <a:fillRect/>
          </a:stretch>
        </p:blipFill>
        <p:spPr>
          <a:xfrm rot="0">
            <a:off x="589721" y="1302953"/>
            <a:ext cx="8480365" cy="3332940"/>
          </a:xfrm>
          <a:noFill/>
        </p:spPr>
      </p:pic>
    </p:spTree>
    <p:extLst>
      <p:ext uri="{84238419-8B05-44D5-BDC6-20C8205731BF}">
        <p14:creationId xmlns:p14="http://schemas.microsoft.com/office/powerpoint/2010/main" val="1681213655676"/>
      </p:ext>
    </p:extLst>
  </p:cSld>
  <p:clrMapOvr>
    <a:masterClrMapping/>
  </p:clrMapOvr>
</p:sld>
</file>

<file path=ppt/slides/slide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DA63AFE6-01A8-4173-B3FF-645AEC2B2AD7}">
                <a16:creationId xmlns:a16="http://schemas.microsoft.com/office/drawing/2010/main" id="{9BEB8E0F-D7AF-4C01-88F5-500D04230895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Entity</a:t>
            </a:r>
            <a:endParaRPr dirty="0" lang="en-US"/>
          </a:p>
        </p:txBody>
      </p:sp>
      <p:pic>
        <p:nvPicPr>
          <p:cNvPr hidden="false" id="3" name="Content Placeholder 2">
            <a:extLst>
              <a:ext uri="{D563A175-297D-460D-9BC8-95EFAFBA8A29}">
                <a16:creationId xmlns:a16="http://schemas.microsoft.com/office/drawing/2010/main" id="{C33A2E8C-572B-4491-BA13-9002D472CF4A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15240" l="0" r="0" t="130"/>
          <a:stretch>
            <a:fillRect/>
          </a:stretch>
        </p:blipFill>
        <p:spPr>
          <a:xfrm rot="0">
            <a:off x="1092974" y="1196254"/>
            <a:ext cx="7381874" cy="3514266"/>
          </a:xfrm>
          <a:noFill/>
        </p:spPr>
      </p:pic>
    </p:spTree>
    <p:extLst>
      <p:ext uri="{F314D0E0-D734-42A7-9A01-021B86AB91CF}">
        <p14:creationId xmlns:p14="http://schemas.microsoft.com/office/powerpoint/2010/main" val="1681213655677"/>
      </p:ext>
    </p:extLst>
  </p:cSld>
  <p:clrMapOvr>
    <a:masterClrMapping/>
  </p:clrMapOvr>
</p:sld>
</file>

<file path=ppt/slides/slide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8DE99349-6617-49AD-8CF2-6DAFA4898251}">
                <a16:creationId xmlns:a16="http://schemas.microsoft.com/office/drawing/2010/main" id="{2116FD9C-6F69-43F0-ADAD-B7C4BAEB15C0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Controller</a:t>
            </a:r>
            <a:endParaRPr dirty="0" lang="en-US"/>
          </a:p>
        </p:txBody>
      </p:sp>
      <p:pic>
        <p:nvPicPr>
          <p:cNvPr hidden="false" id="3" name="Content Placeholder 2">
            <a:extLst>
              <a:ext uri="{A847DD4F-19C4-4056-8248-90F4C7A520E0}">
                <a16:creationId xmlns:a16="http://schemas.microsoft.com/office/drawing/2010/main" id="{BD61B797-1171-4747-88EC-2DA751E0840B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28960" l="0" r="0" t="130"/>
          <a:stretch>
            <a:fillRect/>
          </a:stretch>
        </p:blipFill>
        <p:spPr>
          <a:xfrm rot="0">
            <a:off x="1092974" y="1196254"/>
            <a:ext cx="7381874" cy="2944385"/>
          </a:xfrm>
          <a:noFill/>
        </p:spPr>
      </p:pic>
    </p:spTree>
    <p:extLst>
      <p:ext uri="{E69AB2C3-EA16-45CD-949E-2D9FBBB0E8DA}">
        <p14:creationId xmlns:p14="http://schemas.microsoft.com/office/powerpoint/2010/main" val="1681213655679"/>
      </p:ext>
    </p:extLst>
  </p:cSld>
  <p:clrMapOvr>
    <a:masterClrMapping/>
  </p:clrMapOvr>
</p:sld>
</file>

<file path=ppt/slides/slide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D7651EB6-3442-4269-8184-4C71FE6B5115}">
                <a16:creationId xmlns:a16="http://schemas.microsoft.com/office/drawing/2010/main" id="{E65FF936-0836-4F7B-8106-CD4DB17D5E7C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Repository's</a:t>
            </a:r>
            <a:endParaRPr dirty="0" lang="en-US"/>
          </a:p>
        </p:txBody>
      </p:sp>
      <p:pic>
        <p:nvPicPr>
          <p:cNvPr hidden="false" id="3" name="Content Placeholder 2">
            <a:extLst>
              <a:ext uri="{94324C63-4AC9-43C1-A4BD-0015FA8DC91A}">
                <a16:creationId xmlns:a16="http://schemas.microsoft.com/office/drawing/2010/main" id="{241ABD34-437E-4831-9915-84D466E4496C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12860" l="0" r="0" t="130"/>
          <a:stretch>
            <a:fillRect/>
          </a:stretch>
        </p:blipFill>
        <p:spPr>
          <a:xfrm rot="0">
            <a:off x="1127502" y="1196254"/>
            <a:ext cx="7381874" cy="3612938"/>
          </a:xfrm>
          <a:noFill/>
        </p:spPr>
      </p:pic>
    </p:spTree>
    <p:extLst>
      <p:ext uri="{AF773C4E-069F-4AA8-8BEB-7C80E3BBFE77}">
        <p14:creationId xmlns:p14="http://schemas.microsoft.com/office/powerpoint/2010/main" val="1681213655680"/>
      </p:ext>
    </p:extLst>
  </p:cSld>
  <p:clrMapOvr>
    <a:masterClrMapping/>
  </p:clrMapOvr>
</p:sld>
</file>

<file path=ppt/slides/slide8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DED18A4D-F3AA-4409-B9F5-E58782BCD472}">
                <a16:creationId xmlns:a16="http://schemas.microsoft.com/office/drawing/2010/main" id="{66F3F72A-41D2-4899-B98F-59C8189394FA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Services</a:t>
            </a:r>
            <a:endParaRPr dirty="0" lang="en-US"/>
          </a:p>
        </p:txBody>
      </p:sp>
      <p:pic>
        <p:nvPicPr>
          <p:cNvPr hidden="false" id="3" name="Content Placeholder 2">
            <a:extLst>
              <a:ext uri="{FBDEBF76-26F8-41A2-99BB-378BA5DBAB3C}">
                <a16:creationId xmlns:a16="http://schemas.microsoft.com/office/drawing/2010/main" id="{D44E6256-699A-4D24-A654-72C267ABDC5F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12860" l="0" r="0" t="-80"/>
          <a:stretch>
            <a:fillRect/>
          </a:stretch>
        </p:blipFill>
        <p:spPr>
          <a:xfrm rot="0">
            <a:off x="989409" y="1196254"/>
            <a:ext cx="7381874" cy="3621573"/>
          </a:xfrm>
          <a:noFill/>
        </p:spPr>
      </p:pic>
    </p:spTree>
    <p:extLst>
      <p:ext uri="{68CFBD27-FB07-4380-8CD6-B72E9F597153}">
        <p14:creationId xmlns:p14="http://schemas.microsoft.com/office/powerpoint/2010/main" val="1681213655682"/>
      </p:ext>
    </p:extLst>
  </p:cSld>
  <p:clrMapOvr>
    <a:masterClrMapping/>
  </p:clrMapOvr>
</p:sld>
</file>

<file path=ppt/slides/slide9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itle 7">
            <a:extLst>
              <a:ext uri="{8B5B499F-F012-4EBC-9AFF-BE67698B4C00}">
                <a16:creationId xmlns:a16="http://schemas.microsoft.com/office/drawing/2010/main" id="{CDC72C49-7AB0-439A-B926-E2459FB38257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err="1" lang="en-US"/>
              <a:t>MySql</a:t>
            </a:r>
            <a:endParaRPr dirty="0" err="1" lang="en-US"/>
          </a:p>
        </p:txBody>
      </p:sp>
      <p:pic>
        <p:nvPicPr>
          <p:cNvPr hidden="false" id="3" name="Content Placeholder 2">
            <a:extLst>
              <a:ext uri="{458828AC-B4C1-4803-BA53-08DBF1B3D694}">
                <a16:creationId xmlns:a16="http://schemas.microsoft.com/office/drawing/2010/main" id="{978280CD-D55A-4684-BD23-C1A316E9167D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30830" l="0" r="0" t="130"/>
          <a:stretch>
            <a:fillRect/>
          </a:stretch>
        </p:blipFill>
        <p:spPr>
          <a:xfrm rot="0">
            <a:off x="984637" y="1440894"/>
            <a:ext cx="7381874" cy="2866674"/>
          </a:xfrm>
          <a:noFill/>
        </p:spPr>
      </p:pic>
    </p:spTree>
    <p:extLst>
      <p:ext uri="{D9285D44-A8E7-442C-B018-8BC2D06C0D49}">
        <p14:creationId xmlns:p14="http://schemas.microsoft.com/office/powerpoint/2010/main" val="1681213655684"/>
      </p:ext>
    </p:extLst>
  </p:cSld>
  <p:clrMapOvr>
    <a:masterClrMapping/>
  </p:clrMapOvr>
</p:sld>
</file>

<file path=ppt/tags/tag1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fontWeight:0:0:0" val="6"/>
</p:tagLst>
</file>

<file path=ppt/tags/tag2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patternRotate" val="45"/>
  <p:tag name="patternFill" val="{&quot;foreground&quot;: [{&quot;dim&quot;: {&quot;width&quot;: 2.0,&quot;height&quot;: 2.0},&quot;fill&quot;: {&quot;type&quot;: &quot;SOLID&quot;,&quot;solid&quot;: {&quot;color&quot;: {&quot;type&quot;: &quot;BG2&quot;,&quot;rgb&quot;: [255,245,247]}}},&quot;geom&quot;: {&quot;type&quot;: &quot;PRESET&quot;,&quot;preset&quot;: {&quot;type&quot;: &quot;RECT&quot;}}}],&quot;background&quot;: {&quot;type&quot;: &quot;SOLID&quot;,&quot;solid&quot;: {&quot;color&quot;: {&quot;type&quot;: &quot;BG1&quot;,&quot;rgb&quot;: [255,255,255]}}},&quot;distance&quot;: {&quot;left&quot;: 12.0,&quot;top&quot;: 12.0},&quot;preset&quot;: &quot;pct5&quot;,&quot;rotate&quot;: 45}"/>
</p:tagLst>
</file>

<file path=ppt/tags/tag3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fontWeight:26:0:0" val="5"/>
</p:tagLst>
</file>

<file path=ppt/tags/tag4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LAYOUT" val="threePicAndTx"/>
</p:tagLst>
</file>

<file path=ppt/tags/tag5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LAYOUT" val="fourPic"/>
</p:tagLst>
</file>

<file path=ppt/tags/tag6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webfont2" val="Raleway-demi_bold"/>
  <p:tag name="webfont8" val="Jura-medium"/>
</p:tagLst>
</file>

<file path=ppt/theme/_rels/theme1.xml.rels><?xml version="1.0" encoding="UTF-8" standalone="yes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2.xml.rels><?xml version="1.0" encoding="UTF-8" standalone="yes"?><Relationships xmlns="http://schemas.openxmlformats.org/package/2006/relationships"><Relationship Id="rId1" Target="../media/image1.jpeg" Type="http://schemas.openxmlformats.org/officeDocument/2006/relationships/image"/></Relationships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Theatrical">
  <a:themeElements>
    <a:clrScheme name="Theatrical">
      <a:dk1>
        <a:srgbClr val="000000"/>
      </a:dk1>
      <a:lt1>
        <a:srgbClr val="ffffff"/>
      </a:lt1>
      <a:dk2>
        <a:srgbClr val="300b33"/>
      </a:dk2>
      <a:lt2>
        <a:srgbClr val="fff5f7"/>
      </a:lt2>
      <a:accent1>
        <a:srgbClr val="bd416d"/>
      </a:accent1>
      <a:accent2>
        <a:srgbClr val="ea6ea2"/>
      </a:accent2>
      <a:accent3>
        <a:srgbClr val="ab549b"/>
      </a:accent3>
      <a:accent4>
        <a:srgbClr val="835c86"/>
      </a:accent4>
      <a:accent5>
        <a:srgbClr val="d4a18f"/>
      </a:accent5>
      <a:accent6>
        <a:srgbClr val="8cc7ce"/>
      </a:accent6>
      <a:hlink>
        <a:srgbClr val="8cc7ce"/>
      </a:hlink>
      <a:folHlink>
        <a:srgbClr val="835c86"/>
      </a:folHlink>
    </a:clrScheme>
    <a:fontScheme name="Theatrical">
      <a:majorFont>
        <a:latin typeface="Raleway"/>
        <a:ea typeface=""/>
        <a:cs typeface=""/>
      </a:majorFont>
      <a:minorFont>
        <a:latin typeface="Jura"/>
        <a:ea typeface=""/>
        <a:cs typeface=""/>
      </a:minorFont>
    </a:fontScheme>
    <a:fmtScheme name="Theatric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9525">
          <a:noFill/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 lvl="0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1">
              <a:lumMod val="75000"/>
              <a:lumMod val="75000"/>
              <a:lumMod val="75000"/>
            </a:schemeClr>
          </a:solidFill>
          <a:prstDash val="solid"/>
          <a:round/>
        </a:ln>
      </a:spPr>
      <a:bodyPr anchor="ctr" rtlCol="0" vert="horz"/>
      <a:lstStyle>
        <a:lvl1pPr algn="ctr" lvl="0"/>
      </a:lstStyle>
    </a:ln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Theatrical">
  <a:themeElements>
    <a:clrScheme name="Theatrical">
      <a:dk1>
        <a:srgbClr val="000000"/>
      </a:dk1>
      <a:lt1>
        <a:srgbClr val="ffffff"/>
      </a:lt1>
      <a:dk2>
        <a:srgbClr val="300b33"/>
      </a:dk2>
      <a:lt2>
        <a:srgbClr val="fff5f7"/>
      </a:lt2>
      <a:accent1>
        <a:srgbClr val="bd416d"/>
      </a:accent1>
      <a:accent2>
        <a:srgbClr val="ea6ea2"/>
      </a:accent2>
      <a:accent3>
        <a:srgbClr val="ab549b"/>
      </a:accent3>
      <a:accent4>
        <a:srgbClr val="835c86"/>
      </a:accent4>
      <a:accent5>
        <a:srgbClr val="d4a18f"/>
      </a:accent5>
      <a:accent6>
        <a:srgbClr val="8cc7ce"/>
      </a:accent6>
      <a:hlink>
        <a:srgbClr val="8cc7ce"/>
      </a:hlink>
      <a:folHlink>
        <a:srgbClr val="835c86"/>
      </a:folHlink>
    </a:clrScheme>
    <a:fontScheme name="Theatrical">
      <a:majorFont>
        <a:latin typeface="Raleway"/>
        <a:ea typeface=""/>
        <a:cs typeface=""/>
      </a:majorFont>
      <a:minorFont>
        <a:latin typeface="Jura"/>
        <a:ea typeface=""/>
        <a:cs typeface=""/>
      </a:minorFont>
    </a:fontScheme>
    <a:fmtScheme name="Theatric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9525">
          <a:noFill/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 lvl="0"/>
      </a:lstStyle>
      <a:style>
        <a:lnRef idx="0"/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cap="flat" w="19050">
          <a:solidFill>
            <a:schemeClr val="accent1">
              <a:lumMod val="75000"/>
              <a:lumMod val="75000"/>
              <a:lumMod val="75000"/>
            </a:schemeClr>
          </a:solidFill>
          <a:prstDash val="solid"/>
          <a:round/>
        </a:ln>
      </a:spPr>
      <a:bodyPr anchor="ctr" rtlCol="0" vert="horz"/>
      <a:lstStyle>
        <a:lvl1pPr algn="ctr" lvl="0"/>
      </a:lstStyle>
    </a:lnDef>
  </a:objectDefaults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/>
  <cp:lastModifiedBy/>
  <dcterms:created xmlns:xsi="http://www.w3.org/2001/XMLSchema-instance" xsi:type="dcterms:W3CDTF">2023-04-11T16:11:38Z</dcterms:created>
  <dcterms:modified xmlns:xsi="http://www.w3.org/2001/XMLSchema-instance" xsi:type="dcterms:W3CDTF">2023-04-11T17:14:28Z</dcterms:modified>
</cp:coreProperties>
</file>